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3" r:id="rId4"/>
  </p:sldMasterIdLst>
  <p:notesMasterIdLst>
    <p:notesMasterId r:id="rId17"/>
  </p:notesMasterIdLst>
  <p:handoutMasterIdLst>
    <p:handoutMasterId r:id="rId18"/>
  </p:handoutMasterIdLst>
  <p:sldIdLst>
    <p:sldId id="261" r:id="rId5"/>
    <p:sldId id="260" r:id="rId6"/>
    <p:sldId id="301" r:id="rId7"/>
    <p:sldId id="287" r:id="rId8"/>
    <p:sldId id="289" r:id="rId9"/>
    <p:sldId id="291" r:id="rId10"/>
    <p:sldId id="286" r:id="rId11"/>
    <p:sldId id="300" r:id="rId12"/>
    <p:sldId id="288" r:id="rId13"/>
    <p:sldId id="302" r:id="rId14"/>
    <p:sldId id="264" r:id="rId15"/>
    <p:sldId id="29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32B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71ED74-02C0-4DDD-8980-8103D1DF5E2B}">
  <a:tblStyle styleId="{BA71ED74-02C0-4DDD-8980-8103D1DF5E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65EE1D-B044-47F1-8911-154432B6A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11190-57D2-48FE-B9BE-06A41EB78F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1E781-D357-408F-B773-C3563582061A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A9A15-2AC5-4287-AF6A-A3D2C57FB3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D220-9526-4E11-8805-F32EEC392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6509-A932-4EBD-9167-700333EFB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65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54749" units="1/cm"/>
          <inkml:channelProperty channel="Y" name="resolution" value="2151.47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9:35:19.2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1667 5564 403 0,'0'0'225'0,"0"0"16"0,0 0-65 0,0 0 1 16,0 0 4-16,0 0-23 0,0 0 17 0,0 0 6 0,0 0-21 16,0 0 4-16,0 0-7 0,0 0-37 0,0 0-9 15,0 0-16-15,0 0 9 0,0 0-30 16,0 0 10-16,-10 0-21 0,10 0 37 0,0 0-38 15,0 0 21-15,0 0-32 0,0 0 14 0,0 0-30 16,3 11 24-16,2 0-10 0,4 6-7 16,-2-1-7-16,0 2 27 0,0 1-24 15,1 0-15-15,1 1-1 0,-1-1-16 0,2 3 23 0,-1 0-12 16,2 0-1-16,-1-1 26 0,1 4-14 16,0 1 0-16,2-1-23 15,0 2 10-15,-2-1-16 0,3 2 19 16,-1 2-15-16,-1-1 18 0,2 1-35 0,-2 0 17 0,0-1 23 15,0 0-29-15,0 0 10 0,0 0-2 0,-1-1-26 16,-1-2 21-16,1-1-3 0,-1 1 2 0,-3-5 7 16,0-1-11-16,0-2 15 0,0 1-22 15,-1-1-54-15,2-2-20 0,-2-4-32 0,-2-2-40 16,-1-1-36-16,-2-5 18 0,1 0-238 0,-2-3 30 16,0-1 28-16,-2-1-1 0,1-2-2 15,-2-6 54-15,-1-3 14 0,-3-2 9 0</inkml:trace>
  <inkml:trace contextRef="#ctx0" brushRef="#br0" timeOffset="985.67">1672 5534 416 0,'0'0'248'16,"-1"-1"-34"-16,0 1-25 0,1-1-8 0,0 0-16 15,0-1-11-15,-1 0 3 0,2 1-2 0,-2 2-23 16,1-2-16-16,0 1-2 15,1 0-2-15,-2 0-20 0,2 1 4 0,0 0-15 0,2 2 4 16,-3 0-14-16,3 1 12 0,-1-2-21 0,7 11 9 16,-1-2-16-16,1 2-11 0,0 2 12 0,4-1-5 15,-2 0 30-15,1-1-35 0,-1 2-3 16,2-1 0-16,2 1 7 0,1 0-25 0,-2 1 12 16,3 0 4-16,0 0-14 0,0-1 45 0,-1 0-26 0,0-1-11 15,-1 0 29-15,0-1-22 0,0 1-26 16,-2-4 26-16,1 1-16 0,0-1 9 0,-1-2-4 15,-1 0-2 1,0-3-4-16,-1-1-2 0,-4-4-3 0,-7 0 31 0,7 0-2 0,7-12 7 0,-5 5-17 31,-1-3-18-31,-4-3 21 0,2-4-13 16,-2-1 7-16,0-3-21 0,-2-2 14 0,-1 1-1 16,1-2-7-16,0 2-3 0,-2 10-1 0,0-7-14 15,0-3 0-15,0 1-1 0,0-1 6 0,0 0-7 16,0 0 3-16,0 3 17 0,0 1-4 0,0-1 0 0,0 4-12 15,0 0 3-15,0 4-2 0,0 1-1 0,0 1 0 16,0 0-9-16,0 3-1 0,0 1-14 16,0 5-7-16,0-5 5 0,0 5 1 0,0-5 4 15,0 5-10-15,9-7 8 16,-6 7-4-16,-2 2 12 0,3 0-6 0,5 8 0 0,-2 0 4 0,3 1-1 16,-2 2 1-16,2 6 1 0,-2-2 3 0,1 1 39 15,1 2 4-15,0 4-3 0,-1 0-4 0,1 2-16 16,0-1-5-16,0 4 11 0,0-2 3 0,0 1 10 31,1 1 5-31,-1 0-18 0,1-2 4 0,-2 2-2 16,2 1-1-16,0-2 0 0,-1 1 9 0,1 0-12 15,2-2 7-15,-4 2 3 0,2-1-2 0,-1-2 2 16,-2 0-4-16,2 1-10 0,0-2-4 0,0 1 6 16,0-5-17-16,-2 3 11 0,-1-1-3 15,2-2 14-15,-1-2-26 0,-1 0 14 0,0-1 3 16,0-3 15-16,-1-1-14 0,-2-2-4 0,0-3 8 15,0-1-30-15,-1-2 13 0,0 0-14 0,-3-2-10 16,3-1-14-16,-3 0 4 0,1-2-84 0,1 0-41 16,-1 0-40-16,-1 0 19 0,0-1-188 15,-1-3 31-15,-1 2 30 0,1-3-148 0,1 1 36 16,-1-2 35-16,-1 0 22 0,2 0 26 0,-1-7 19 16,1 8 13-16,0-5 31 0</inkml:trace>
  <inkml:trace contextRef="#ctx0" brushRef="#br0" timeOffset="1956.25">3006 5688 465 0,'-5'-7'365'0,"1"1"-75"0,-2-2-16 16,1 0-39-16,-4-1-15 0,2 2 13 0,0 1-30 16,2 2-25-16,-4-3-15 15,2 1-24-15,-1 1 5 0,-1 2-18 0,3 0 7 16,-5 1-9-16,1 0-13 0,1-1-12 0,0 3-11 16,9 0 29-16,-7 0-14 0,0 0-18 15,-1 0 1-15,-14 10-11 0,11-5 1 0,0 0-16 16,1 1-8-16,0 3 3 0,2-2 0 0,-1 4 2 15,2 0-8-15,0 1-21 0,1 2 13 16,1 2-14-16,-1 0 17 0,2 3 17 0,1 0-9 16,2-1-9-16,1-9 7 0,0 7 19 0,0 3-7 0,8 19 0 0,-3-16-3 15,0-2-11-15,2 0 17 0,0-1-16 0,2-1 1 16,1 1-4-16,1-1-11 0,0-1-4 16,0 3 4-16,1-4-15 0,0-1 9 0,2-1 2 15,-2 3 2-15,0-4 2 0,2-1-3 16,1 1-6-16,0-2-2 0,-2-2-1 0,-1-1-6 15,1-1 4-15,1-1-4 0,0-2 5 0,-4-2-6 16,1-2-1-16,-11 0-2 0,10 0-2 16,11-11-1-16,-11 6 3 0,0-4-12 0,-2 0 6 15,-2-4-2-15,0 2-1 0,-2-1-16 0,0-4-2 16,-1-4-9-16,0 0-21 0,-3 9 0 0,0-6-24 16,0-3 20-16,-12-25-6 0,7 20-1 0,-1 0-11 15,1 0 5-15,-1 0 5 0,-1 0 8 0,-1 2-10 16,1 0 17-16,0 1 20 0,1 2-9 0,0 1 3 15,-1-1 12-15,0 3 8 0,2 0-10 16,0 3-5-16,0 1-9 0,2 1 32 0,-1 1-3 16,-1 3-7-16,3 2 6 0,0 1-16 15,1 0 13-15,-1 2 6 0,1-1-19 0,1 3 10 16,0 1 21-16,1 0-5 0,-1 1-16 0,2 2 13 16,0-1-2-16,4 11 9 0,-1-1 5 15,1 1-13-15,0 5 1 0,3 0 18 0,0 0-9 16,-1 0-2-16,0 0-11 0,0 2 12 0,-1-2 24 15,3 3-10-15,-1-1-1 0,2 1-7 16,0 0 7-16,1-2-2 0,-1 2 1 0,0-1-15 16,0 0 15-16,1-1 0 0,1-1-20 0,0-2 8 31,0 0-9-31,-1-1 13 0,1-2-9 0,2-1 2 16,1-1-16-16,-1-1 11 0,1-4 11 0,0-2-10 15,2-3 1-15,-2 2 0 0,-9-3-26 0,4 0-45 16,17-8 4-16,-14 4-73 0,-4-4-71 15,1-2-63-15,-5 2 28 0,3-1 23 0,-3-1 19 16,-1-2-287-16,0 2 38 0,-2-4 31 16,3 0 2-16,-2-2 36 0,3 2 22 0,0-3 26 15,0 1 34-15,0-3 12 0</inkml:trace>
  <inkml:trace contextRef="#ctx0" brushRef="#br0" timeOffset="2456.12">3439 5101 986 0,'0'-2'390'0,"-2"1"-4"0,1-2-13 0,0 3-42 0,1 0-13 16,1 0-23-16,0 3-19 15,1 0-4 1,0 1-21-16,4 9-9 0,-1 4-1 0,5 1-16 0,-2-1-23 0,-2 4-11 16,1-2 7-16,3 2-24 0,-1 4-8 0,0 0-22 15,1 2-16-15,1 0 16 0,1 3-17 0,-1 3 2 16,1 0-14-16,0 0-22 0,1-1 21 15,-1 0-33-15,0 1-12 0,-1 0 1 0,0-1-22 16,0-3 18-16,0-1-8 0,-1-1-4 0,1-1-1 16,0-2-8-16,-3-1-13 0,3-3-5 0,-4-2-4 31,2-1-12-31,-2 0 0 0,0-3-40 0,0 0-6 16,-3-3-37-16,0-4 4 0,1-1-17 15,-4 0-16-15,1-3-20 0,-2-3-31 0,0 0-36 16,0 0 16-16,2 4-89 0,-3-6-17 0,1 0-38 15,-1 0 6-15,2-2 28 0,-3 0-107 0,-2-5-42 16,2-1-47-16,-1 5 13 0,0-8 33 0,0 5 10 16,-1-3 25-16,1 0 38 0,-1 4 26 15,-1-6 42-15,-2 1-18 0</inkml:trace>
  <inkml:trace contextRef="#ctx0" brushRef="#br0" timeOffset="2689.09">3703 5749 252 0,'-3'-13'239'0,"0"-2"-7"0,3 8 17 16,-2-13-3-16,1 7 2 0,0 1 29 15,0-5-19-15,1 1 8 0,0 7-31 0,0-4 29 16,0-5-38-16,8-15 9 0,-4 10-14 0,-1 3-15 31,1-3-8-31,2 1-16 0,-2-2-9 0,3 2-22 0,-1-3-24 0,0 0 0 0,1-3-8 16,1 1-26-16,0 1 3 0,0-1-8 0,0 0-14 15,0 2-16-15,-2 1 1 0,2 1-7 0,0 1-4 32,-1 3-8-32,0 0 2 0,-1 1-3 0,-1 1-4 15,-1 1-8-15,0 3-29 0,1 1-27 16,-4 2-42-16,0 3 6 0,0 1-137 0,-1 1-49 15,0 2 22-15,0 3-246 0,0 0-48 0,0 0 40 16,-6-3 36-16,4 4 25 0,-1 1 24 0,1 0 26 16,-4 8 25-16,-1 0 16 0,1 2 10 15</inkml:trace>
  <inkml:trace contextRef="#ctx0" brushRef="#br0" timeOffset="3022.82">3716 5507 315 0,'2'1'388'16,"1"-1"-17"-16,0 0-47 0,0 1-21 16,1-1-5-16,1 1-30 0,7 2-34 15,1-1 47-15,-3 1-13 0,4-1-13 0,2 3-13 16,1 0-36-16,0 3 3 0,0-2-12 0,0 3-22 15,1 2-18-15,-2 0-7 0,2 0-7 0,-1 3-24 16,-1-2-13-16,-1 1-1 0,1-1-20 0,-2-1-17 16,-1 2 0-16,1 1 2 0,-2-2-19 0,-1-1-28 15,0-1-32-15,-4-4-36 0,0 2-33 16,3-1 8-16,-3-4-124 0,-5-2-96 0,0-1 28 16,-2 0-245-16,0 0 42 0,0 0 35 0,4-9-21 15,-3 6 31-15,-1-4 30 0,2 4 48 0,1-11-2 16,1 1 19-16,2-4 9 15</inkml:trace>
  <inkml:trace contextRef="#ctx0" brushRef="#br0" timeOffset="3542.13">4216 5438 767 0,'1'-1'430'0,"0"-1"-67"0,1 0 23 0,0 2-48 16,0-4-24-16,1 2-16 0,6-6-20 0,-2 0-33 16,1-1-17-16,-1 0-23 15,2-1-14-15,-2-1-11 0,1 1-18 0,-1-5-15 0,2 1-22 16,-4 1-10-16,1-4-8 0,-3 1-8 0,1-2-19 16,-1 0-4-16,-2-2-10 0,-1 9-3 15,0-3-7-15,0-4-1 0,-8-16-11 0,2 14-3 16,1 2-21-16,-2 1 6 0,-2 1 6 0,1 2-7 15,1 3-5-15,-5 3 3 0,2-1-10 0,-1 1 9 16,0 4-15-16,2 2 12 0,0 2-14 16,9 0 9-16,-9 0 2 0,-12 12-3 15,10-4-4-15,-1 2-2 16,4 2-5-16,0 2 13 0,0 3-13 16,3 1 21-16,1 3 3 0,-1 0 8 0,3 3 8 0,0 0-11 15,2 2 18-15,0-16 5 0,0 8 0 16,0 3 18-16,10 25-16 0,-4-19 34 0,1-2-32 15,0 0 20-15,0 1-20 0,3-1 8 16,0-2-18-16,2-1-14 0,1 1 6 0,0-4-4 16,1 0 17-16,0-1-6 0,1-3-4 0,4 2 3 15,-1-3 3-15,0-3-8 0,1-3-10 0,-3 1 11 16,4 1-6-16,-1-4-47 0,2-1-41 0,-3-1-24 0,-4-3-61 16,-5-1-57-1,2 0 20-15,17-12-266 0,-14 5 38 0,-1 0-229 0,-5-2 49 0,1 0 53 0,1-3 41 16,-1 0-7-16,3-2 36 0,-2-3 60 15,4 1 27-15,-3 1-33 0,3-5 20 0,-1-3 4 16</inkml:trace>
  <inkml:trace contextRef="#ctx0" brushRef="#br0" timeOffset="4417.28">5571 4584 304 0,'1'-3'497'0,"-1"-2"-103"0,1 0 17 0,-3 1-44 0,2 2-1 0,0-3-26 15,-1 1-30-15,0 1-41 0,0 0-20 16,-1 1-9-16,2 2-25 0,-5-6-26 0,2 4-12 31,-2 2-12-31,1 0-11 0,-1 0-23 0,-2 0-11 16,-13 10-10-16,6-6-3 0,-2 6-8 16,1-3-7-16,1 1-13 0,-2 3-5 0,1 0-3 15,-1 0-2-15,2 2-19 0,0 2 8 0,3-1-8 16,0 1-2-16,-1 1-11 0,5 2 7 15,0-4-8-15,3 0 2 0,3 0 8 0,1 0-19 16,0-8 10-16,9 14-6 0,1-9-4 0,2 2 0 0,3-5 7 16,0 3 1-16,5-4-9 0,0-1 14 0,-2 1-5 15,4-1-18-15,1-2 5 0,3 4-12 0,0-1-3 16,3-1 0-16,0 3 10 0,2 0-5 0,-1 2-7 16,0 0 11-16,-1-1-17 0,-1 3 2 15,-1 0-4-15,-2 1-4 0,-4 1-1 0,-2 3-9 16,-4-4 2-16,-4 4-6 0,0-1 13 15,-4 0-10-15,0 3 13 0,-5-2-4 0,-2-10-13 16,0 5-6-16,0 3 8 0,-14 13-7 16,4-16-11-16,-2-3-18 15,-2-1-5-15,-2-1-16 0,-3-1-20 0,0-4 0 16,-1 0-29-16,-1-3 12 0,11 0-50 0,-8 0 8 16,1 0-18-16,-2 0-24 0,-19-11-17 0,21 4-29 15,1 1 23-15,3-2-159 0,1-1-113 0,2-1 22 16,1 0 62-16,2-4 0 0,4 1 24 0,-1-1 45 15,1 2 32-15,3-4-14 0,0 2 6 16</inkml:trace>
  <inkml:trace contextRef="#ctx0" brushRef="#br0" timeOffset="5034.13">5926 4532 340 0,'0'-6'499'0,"-1"2"38"16,2-1-32-16,-2 2-45 0,1-2-70 0,-1 5-31 15,1-3-32-15,0 3-14 0,0 0-10 16,0 3-24-16,2 2-28 16,2 7-13-16,1 3-1 0,0 1-19 15,1 3-22-15,2-1-9 0,0 3 8 0,-1 1-26 16,2 0 5-16,3 5-18 0,0-1-16 15,0 1-17-15,4 0-6 0,-1-1-11 0,2 3-16 0,3-4 0 16,-2 2-14-16,2-4-10 0,-1-3-1 0,1-1-17 16,-2-2-7-16,1-2-18 0,1 0-9 0,-1-4-19 15,-1-4 18-15,1 1-18 0,-2-2 9 0,1-6-21 16,-11 0 2-16,5 0-54 0,14-14 4 16,-14 4-7-16,-2-5-5 0,-1-1-9 0,-1 1-7 15,-3-4-15-15,-1-4 7 0,-2-1-9 0,-2-4-11 0,0-1-4 16,0 12 3-16,0-8 3 0,0-5-4 0,-13-36 27 15,7 29 0 1,-1 2 28-16,-1 0 4 0,-2 0-10 0,2 3 25 0,-1 3 16 0,4 4 25 0,-1 1 14 31,0 3 15-31,-1 1 2 0,0 3 10 0,4 2 4 16,0 4 0-16,1 2-10 0,0 2 14 16,1 4 8-16,1 3 4 0,0 0 19 0,3-3-11 15,-1 6-9-15,1 2 20 0,1 8-12 0,2 3 20 16,1 6 8-16,0-2 0 0,2 2-9 0,-1 3 28 15,1 2-9-15,0 1-9 0,1 2 8 0,3 0-16 16,0 1-11-16,1-3-20 0,1 3 4 0,1-1-6 16,0-1 6-16,2-3-21 0,1 0 2 0,1 1-24 15,1-4-8-15,0 0 8 0,1 0-2 0,2-4-90 16,-3-3-29-16,0-2-41 16,-1-4-59-16,-1-1 21 0,2-5-174 0,1-1 33 0,-14-3-283 0,5 0-9 15,14-13 62-15,-15 9 45 0,-2-5 38 16,0-4 49-16,-2-7 24 0,-1 1 45 0,-2 0-5 15,0-5 64-15,-3-1 16 0,-1-2 12 0</inkml:trace>
  <inkml:trace contextRef="#ctx0" brushRef="#br0" timeOffset="5486.92">6725 4306 1222 0,'-3'-4'502'0,"0"2"-47"0,2-2-57 0,1 4-43 0,0 0-16 16,0 1-14-16,1 2-39 0,5 8-15 0,-1 2-34 16,-1 2-6-16,4 4 3 0,1 0-13 15,3 0-8-15,-2 5-24 0,-1 0 10 0,3 1-13 16,-1 1-12-16,2 1-8 0,-1-1-19 0,0 3-23 16,0-1-10-16,0 2-4 0,-1-2-20 0,-1-1-7 15,0-3 4-15,-3-2-14 0,1 0-24 16,-1-5-1-16,-1 3 16 0,-1-4-13 0,0-4-1 15,-5-2-12-15,4 1-3 0,-3-9-16 0,1 0 14 16,-2-2-27-16,0-4-1 16,-5-5 0-16,3-5-24 0,-3-3 11 15,0-2 4-15,1-5 2 0,-1-3-56 0,-2-5 3 16,-1-3 0-16,1-3 14 0,-3-2-7 0,1-1-10 16,0 1 12-16,1-2 7 0,3 3 7 0,-1 2 6 15,2 5-18-15,3-1 17 0,-1 4-8 0,2 2 13 16,0 14 10-16,0-6-7 0,9-21-2 0,-4 18 27 15,1 4-13-15,1 1-30 0,3-1-21 16,0 2-49-16,0 4-61 0,-1 2 15 0,6 1-124 16,-6 1-64-16,3 4 28 0,-4 2-314 0,1 0 54 15,5-1 46-15,0 2 38 0,-2 1 38 16,5-1 30-16,2 0 28 0,2 1 23 0,0 0 27 0,0-1 24 16,-10 1 40-16</inkml:trace>
  <inkml:trace contextRef="#ctx0" brushRef="#br0" timeOffset="5989.6">7366 4302 560 0,'0'2'456'15,"3"0"50"-15,-2-2-34 0,2-1-43 0,1 0-46 0,-1-1-25 16,7-8-18-16,0 1-15 0,0-2-26 0,-1-1-25 16,1 1-14-16,0-3-23 0,-1 1-12 15,-1-5-24-15,-1 3-22 0,-1-2-16 0,-2 0-34 16,-3-2-1-16,4 1-13 0,-5 9-13 0,0-4-10 16,-10-17-9-16,6 13 6 0,-2 2-9 0,0 2-17 15,-1 1-9-15,-1 1-2 0,1 1-7 0,-2 2 7 16,-1 2-7-16,1 1-4 0,0 2 5 0,-1 2-16 15,10 1-3 1,-19 8-11-16,9-1 0 0,0 3 11 0,0 2-2 0,0 1-3 0,0 2 9 0,3 3 7 16,3 0 3-16,-3 1-3 0,3 2 8 0,1 0 5 15,1 6 7-15,2-3-14 0,0-12 17 16,0 6 1-16,0 4-7 0,13 25 5 0,-6-23 0 16,3 0-6-16,0 1-8 0,0-4 2 0,4 2-7 31,1-4-8-31,1-1 4 0,1-2-12 0,1-3-1 15,2 0-10-15,2-3-4 0,1-2-10 0,-2-4-46 16,3-3 4-16,-10-1-172 0,3 0 21 16,22-12-262-16,-19 6 47 0,1-5-330 15,-1 1 59-15,-3-3 56 0,0-2 65 0,0 2 67 16,-3-2 9-16,1 0 35 0,-2-2 32 0,0 0 13 0,-2-5 43 0,0-1 29 16,-1-5 53-16,3 3 6 0</inkml:trace>
  <inkml:trace contextRef="#ctx0" brushRef="#br0" timeOffset="6721.429">8145 3077 902 0,'4'0'509'0,"-1"0"-25"15,2 2-30-15,5 5-35 0,-1 2-30 0,1 5-25 0,1 2-23 0,-1 1-21 16,-3 0-22-16,5 4-28 0,-3 4 13 16,1 1-26-16,2 4-36 0,0 2-19 0,-1 2-2 15,2 1-22-15,1 1-2 0,-5 4-26 0,4-1-5 16,1 2-21-16,-2-1-10 0,1 1-18 15,0-1-15-15,-1 2 13 0,-2-2-18 0,4 1 9 16,-1-3-13-16,-1 0-10 0,3-3-6 16,-1 0 3-16,1-5-6 0,-2 0-3 0,1-2-7 0,2-4-10 15,-1-2-7-15,3-1 9 0,-1-3-7 16,-1-3-5 0,1-2-12-16,0-1 18 0,2-5-17 0,0-1-7 15,4-5-12-15,-12-1-16 0,5 0-29 0,21-9 4 16,-16 1-87-16,-5-1-47 0,-1-2-49 0,-1 1 27 15,0-3-167-15,-5-1-78 0,-1-3 39 0,1-1 35 16,-7 1 34-16,-2 6 31 0,0-4 27 16,0-2-259-16,-13-18 34 0,5 17 40 0,-1 3 34 15,-1-3-14-15,0 2 29 0,-2 0 25 0,-3 0 65 16,0 3 68-16</inkml:trace>
  <inkml:trace contextRef="#ctx0" brushRef="#br0" timeOffset="6955.54">8286 3806 1138 0,'-1'-3'508'0,"2"-3"-25"0,2 2-38 15,5-9-10-15,4 0-49 0,2 2-22 16,2-1-43-16,3 0 25 0,1-3-52 0,2 2-20 16,1-3-15-16,2 4-44 0,-1-3-18 0,3 0-43 15,1 2-16-15,-1 0-141 0,0-2-84 16,-1 2 9-16,0-2-212 0,2 1 25 0,-5 0-332 15,-2-3 54-15,-2 4-6 0,-2-2 39 16,0-1 35-16,-2 1 34 16,-1-1 63-16,-2-1 24 0,-2 1 25 0,-1 0-27 15,0-3-4-15</inkml:trace>
  <inkml:trace contextRef="#ctx0" brushRef="#br0" timeOffset="7551.35">8763 2912 571 0,'-2'-4'565'0,"0"1"-50"15,1 1-30-15,-1-1-48 0,1 2-44 0,1 1-32 16,1 0-30-16,1 1 2 0,0 2-32 0,4 7-29 16,-3-3-27-1,7 10-27-15,-4 1-24 0,5 1 51 16,-1 4-16-16,2 4-7 0,0 0-18 0,2 3-10 15,0 4-9-15,1 3-17 0,1 4-6 0,-1 0-16 16,1 0 1-16,-1 1-16 0,0 3-14 16,-2-2-7-16,2 3-12 0,-1-3-9 0,0 1-8 15,0-1-19-15,1-2 11 0,-3 0-8 0,4-4-17 16,-3-1-3-16,-1-2 4 0,-2-4-15 0,0 0-4 16,0-4 0-16,-1-2-24 0,-1-3-6 0,-1-1 0 0,0-1 0 15,-2-6 0-15,1-3 0 0,-5-4 0 16,1-3 0-16,-2-3 0 0,0 0 0 0,0-11-22 15,0-2-31-15,0 5-24 16,0-7 8-16,-7-22-38 0,2 13-1 0,1-2-11 0,1-3 4 0,-1-3 6 16,1-1 4-16,0 0 4 0,2-2-6 0,1 16 1 31,0-6 5-31,0-5 5 0,11-27 4 0,-4 28 12 16,3 2 5-16,2 1 8 0,2 5-4 0,1-1 6 15,3 7 17-15,1 2 6 0,1 3 16 16,3 6 6-16,1 4 12 0,-12 0 17 0,22 13 15 15,-15-2 27-15,2 5 12 0,1-2 6 0,-4 3-7 0,0 4-7 16,-1-1-4-16,-1 1 34 0,-2 4 9 16,0-4-13-16,-1 2 11 0,-2-2-19 0,-1-2-5 15,0 0-13-15,-2-2 0 0,0 1-42 16,1-3-2-16,-2-2-82 0,-1 0-82 0,-2-5-78 16,-1-2 22-16,-1-6 19 0,-2 3 18 0,0-3 17 15,0-2-531-15,0-3 73 0,-1 0 32 0,0-7 49 16,1 4 11-16,0-6 36 0,9-20 75 0,-1 15 53 0,0-3 0 15,5-1 24-15,4-1 32 0,0 1-26 16</inkml:trace>
  <inkml:trace contextRef="#ctx0" brushRef="#br0" timeOffset="8304.98">10062 3007 610 0,'0'-4'422'0,"0"1"57"0,0-3-49 0,-3 1-47 0,0-6-42 0,-2 2-21 0,0 2-21 16,0 0-27-16,-5-1-32 0,0 3-8 0,3 2-22 15,-3 2-33-15,10 1 0 0,-11 0-18 16,-2 0-14 0,-15 13-16-16,14-5-1 0,0 3-18 0,-2 2 12 15,4 0-6-15,0 2-9 0,0 4 17 0,2 0-22 16,0 4-9-16,-1 1 12 0,4 1 2 15,1 4-9-15,2 1-9 0,0-1 23 0,2 2-18 16,2-16 14-16,0 5-20 0,7 30 5 0,-1-23-11 16,1-2-10-16,-2-1-8 0,8-2-1 15,-3-1-14-15,0-1-1 0,4-4-15 16,-1-1-17-16,2-4 18 0,1 0-26 0,1-2-3 0,0-1-35 0,-2-5-26 16,-5-3 2-16,0 0-34 0,18-11-6 15,-15 4-6-15,1-2-15 0,0-5 1 0,-6-1-11 16,2-3-5-16,0-3 7 0,0-3-7 0,-6-2-7 15,2 1 16-15,-2-5 14 0,-1-1-6 16,-2-1 5-16,-1-2 19 16,0 17 10-16,0-9 1 0,0-4 18 0,-10-32 5 0,6 30 18 15,0 2 10-15,-2 2 32 0,2 5 9 16,1 1-3-16,0 1 15 0,2 3 1 16,-3 3 19-16,1 2-11 0,2 4 4 0,-1 5-9 15,2-1 13-15,0 4 3 0,0 1 8 0,0 6 6 16,2 0-4-16,3 7 0 0,-1 3-3 15,2 0 35-15,0 4-14 0,1 3 6 0,0 0 5 0,4 2 13 16,2 3-14-16,1-1-8 0,-2 1 5 0,4-1-7 16,0 1-7-16,-1 0 7 0,2-3-15 15,0-1-2-15,0-2-5 0,1-1-7 0,0-5-5 16,2 1-33-16,-2-4-35 0,1 0-35 0,1-4-25 0,1-2-63 16,-2-4 14-16,1-3-166 0,-13 0-85 0,16-9 34 15,-7 2-261-15,-4-5 48 0,-1-1 47 16,-2-3 39-16,-1-3 27 0,-2 1 35 0,-1-4 23 15,1-5 23 1,0-4 32-16,-2-2 45 0,4-2-33 0</inkml:trace>
  <inkml:trace contextRef="#ctx0" brushRef="#br0" timeOffset="8691.84">10507 2139 842 0,'0'0'392'0,"3"0"72"16,-2 2-27-16,1 2-26 0,6 8-35 15,0 2-33-15,-1 4-18 16,-1 1 3-16,1 2-13 0,-1 4-34 0,1 4 18 0,0-5-7 16,-1 8-20-16,1-2-28 0,0 5 9 0,1 3-13 15,-2-1-16-15,2 3-11 0,-1 2-7 0,2-2-31 16,-2 2-10-16,1-2 3 0,1 1-21 0,1 1-3 15,1-4-15-15,-2-1-7 0,2-1-23 0,-1-1-2 16,-2-5-18-16,5 1-1 0,-1-3-47 0,-1-4-31 16,1 1 0-16,1-1 0 0,1-6 0 15,-2 1 0-15,2 0 0 16,2-5 0-16,-2-2 0 0,3-1 0 0,0-2 0 16,-1-2 0-16,2-4 0 0,0-3 0 15,-10 0 0-15,17-8-61 0,-9 2-174 0,-1-3-59 16,-2-3 27-16,-1-1-207 0,-2-1 43 0,1-3 39 15,-3 2-329-15,-2-4 54 0,-2-1 92 16,-2-1 61-16,-2 0 34 0,0 10 33 0,0-5 24 16,-10-19 52-16,3 16 23 0,-1 2-26 0,-2 1 17 15,-1 1 45-15</inkml:trace>
  <inkml:trace contextRef="#ctx0" brushRef="#br0" timeOffset="8971.39">10485 2791 320 0,'-20'-6'501'16,"4"-1"-16"-16,1 0-17 0,2 0-45 0,5 1-43 15,1-3-48-15,1 0-27 0,5-1-24 16,1 10-27-16,0-9-13 0,13-11-1 0,-1 8-10 16,2 1 1-16,0-2-13 0,5 2-30 0,0-2-16 15,3 0-15-15,4-1-11 0,2 0-7 0,3-2-13 16,1 2 1-16,1-2-15 0,4 1-25 15,-1-2-21-15,0 0-72 0,0 1-44 0,-1-3-66 16,0 2 11-16,-2-1-246 0,-1 1 31 0,-5 1 30 0,-3 2-347 16,-1-1 55-16,-6 0 43 0,1 2 38 0,-5 3 84 15,-2-1 46-15,-4 3 24 0,-2 3 25 16,-4 1 19-16,-1 4 15 16,-3 0 23-16</inkml:trace>
  <inkml:trace contextRef="#ctx0" brushRef="#br0" timeOffset="10688.12">1215 7982 360 0,'0'0'467'16,"0"-9"-91"-16,0 9 55 0,0 0-66 0,0 0-29 15,0 0-56-15,0 0-5 0,0 0-26 16,0 0-6-16,0 0-18 0,-5 14-22 0,12 5-15 16,-1 0-8-16,2 4-15 0,1 0-16 0,0 3 7 15,3 1-8-15,0 2-6 0,2 1-10 16,2 0-21-16,0 0-9 0,0-2-3 0,1 0-19 16,2 0-2-16,-1-1-4 0,1-5-22 0,0 1 0 15,0-4 7-15,0-3-19 0,-1-1 3 0,1-1-15 0,-2-4-5 0,3-2 5 16,-1-3-10-16,-3-4-11 0,-1-1-14 15,-8 0 4-15,12-13-1 0,-7-2-12 0,-1 2-4 16,-3-1 5-16,0-4-25 0,-2-4-4 0,-1 4 15 16,-1-6-7-16,-3-1-14 0,-1-4-11 0,0 15 3 15,0-8 4-15,-10-31 9 0,3 22-25 0,-1 1 26 32,-1 2 7-32,-3-1 7 0,1 2-8 0,0 2 7 15,2 3-3-15,-1 3 17 0,2 3-10 0,0-2 20 16,0 5 24-16,2 2-14 0,3 1 3 0,-1 3 13 0,2 3-27 15,2 3 22-15,0 1 7 0,2 2 8 16,2 2 9-16,3 5-3 0,2 5 14 16,0 2-11-16,2 4 9 0,1 5 7 0,0 3-1 15,4 5-8-15,1 1 1 0,1-2 6 0,0 7-14 16,2-3 15-16,3 7-26 0,1 0 13 0,-2 2-16 16,1 2-7-16,1 0 16 0,-2 3-24 0,1-1 15 0,-2 3-6 15,-1-2-7-15,1-2 8 0,-4 2-11 0,0-2 5 16,-3-2-2-16,-2-1 6 0,-2-3-14 0,-3-1 12 15,-1-4-9-15,-3-2 0 0,-2 0 0 0,-1-20 5 16,0 8-6-16,-13 22-1 0,4-20-6 16,-6-3 2-1,0-4 20-15,-5-1-20 0,-2-3 2 0,-2-3-16 16,-3-2-3-16,-4-5 4 0,-3-1 0 16,16-3-13-16,-12 0-5 0,-39-12-22 0,28 4 6 15,2-3-4-15,1 0-16 0,3 0-35 0,4-1 10 16,4-1-128-16,4-1-33 0,1-5-53 0,5 0 27 15,4-3-276-15,4 0 44 0,4 0-5 16,3-2 46-16,2 11 31 0,0-8 65 0,15-26 24 0,-4 16 22 16,7 0 14-16,2-3-51 0</inkml:trace>
  <inkml:trace contextRef="#ctx0" brushRef="#br0" timeOffset="11219.66">2215 7865 371 0,'-3'-7'469'0,"-1"1"-64"16,1 2-62-16,-1 1 46 0,1 0-47 0,-3 0-45 15,2 3 4-15,-3 0-39 0,0 0-8 16,-1 0-31-16,-15 7-1 0,9 0-23 0,-2 1-22 15,4 1-10-15,-2 3-9 0,0-3-16 0,1 5-8 16,3 1-11-16,-1-1-15 0,-2 5-10 0,5 2-2 16,-2 4 4-16,3 0-18 0,2 1-5 15,4 0 15-15,0-1-17 16,1-11 10-16,0 4-9 0,11 25-18 0,-1-17 7 16,1-2-17-16,2-3-5 0,2 1 11 0,4-2-3 15,-4-2-9-15,5 1-5 0,-1-1 0 0,3-5 5 16,-1-1-15-16,1-3 2 0,1-1 5 15,-2-3-7-15,4-1-23 0,-11-4-4 0,5 0 18 16,17-11-15-16,-16 3 3 0,-7-5-15 16,2 0 1-16,-2-1-4 0,0-5 8 0,-2 0-11 0,-4 2-7 15,-1-4 2-15,-2-5-12 0,-3-1 6 0,-1 13-27 32,0-8 5-32,-11-28-10 0,1 24 4 0,-1-1 11 0,-3 2-15 15,-3-2-12-15,-3 3-1 0,-2 2 6 0,-1 2-16 16,1 4-10-16,-4 0-13 0,1 6 9 15,2 3-61-15,2 3-13 0,0 0 13 0,0 4-40 16,12 0-68-16,1 0 27 0,-2 0-232 0,-4 8 37 16,11-5 32-16,2 0 32 0,1-1 28 0,3-1 24 15,-2 1 23-15,3-2-51 0,2 1 22 16,9-1-44-16,-6 0-7 0</inkml:trace>
  <inkml:trace contextRef="#ctx0" brushRef="#br0" timeOffset="11765.5">2548 7727 728 0,'0'-1'442'0,"-2"0"55"16,2 0-75-16,0 1-52 0,-1 1-41 0,1 1-23 15,0 3-28-15,1-1-8 0,1 11-22 16,-2-7-27-16,8 19-10 0,-2-10-3 0,2 4-12 15,-1-4-10-15,2 4 9 0,2 0-20 0,0 1-32 16,3 0-11-16,0 1 19 0,2 1-22 0,-1-2-12 16,2-4-14-16,0 2-4 0,0-4-10 0,1-1-9 15,-1-2-10-15,0-2 20 0,3-4-11 16,-2 0-33-16,1-5-3 0,-1 1-23 0,-10-3 11 16,4 0 9-16,16-16-35 0,-16 6-9 0,-2-3-9 15,0-3-4-15,-3-2-3 0,0-1-4 16,-1-1-16-16,-3-2-5 0,-3-3-8 0,0 13 0 15,0-7-1-15,-10-28-12 0,3 15 0 16,-4 1 2-16,-1-1 1 0,1 2 10 0,-2-1 6 0,-1 0 2 16,2 5 14-16,0 0-3 0,2 5 5 15,1 2 9-15,1 1 7 0,0 2-1 0,1 4-12 16,4 5 8-16,0 2 15 0,3 5-2 16,0 4 9-16,3 0 14 0,1 10 10 0,3 3 5 15,1 2 27-15,1 3-13 16,0 3 31-16,4 1-9 0,-1-2 6 15,5 2-3-15,0-1-8 0,3-1-6 0,1-1-7 16,-4-1 26-16,5 0-8 0,0-2-5 0,-1-1-8 16,1-3-32-16,2-2-33 0,-3 1-49 0,2-9-31 15,-1 1-57-15,-1-1 13 0,2-3-209 0,-12-3 32 16,3 0-348-16,3 0 51 0,14-13 56 16,-16 6 41-16,-2-3 36 0,-1-1 40 0,-3 0 35 15,1-3 27-15,-1-3 25 0,-2 0 23 16,0-4 14-16,-2 0 4 0</inkml:trace>
  <inkml:trace contextRef="#ctx0" brushRef="#br0" timeOffset="12271.01">3237 7476 643 0,'-4'-2'534'15,"3"0"-49"-15,-1 1-31 0,-1 0-47 0,1 1-39 16,2 1-4-16,0 0-10 0,2 1-13 16,3 10-8-16,2 0-36 0,0 3-11 0,2 1-1 15,2 2-20-15,1 1-19 0,3 4-22 0,-2-1-22 16,2 2-23-16,1-2 2 0,0-1-18 16,2-1-19-16,-3 1-14 0,0 0-5 0,-1-1-23 15,-2-1-20-15,0-2 8 0,-2-3-12 16,0 1-11-16,-1-3 1 0,-1-1-22 0,-4-3 7 15,0-1-4-15,-1-4-20 0,-3-2-12 0,0-1-14 16,0-3-4-16,-2-2-34 0,-3-7-8 16,-1-3 2-16,-1-2-7 0,2-4-5 0,-5-4-11 15,-1-1-10 1,-2-3 20-16,-1-1-16 0,-3-2-8 0,1-2 4 16,-1 1 6-16,1 2-4 0,2 3 9 0,0 4 18 15,3 0-10-15,1 4 25 0,1 2-16 0,3 1 23 16,2-1-18-16,3 4 12 0,1 14 22 0,0-10-1 15,15-7-1-15,-3 9 12 0,2 2 14 16,3-1 16-16,1 4-7 0,2-2-26 0,1-2 29 0,0 1-11 0,-2 1-33 16,1-1-44-16,-3-2-71 0,2-1-64 0,-2-1 18 15,2 2 18-15,-3-2-509 0,-2-3 62 0,-2 1 31 16,-1 0 78-16,-1-4 9 0,-1 0 66 0,1-1 31 16,-1 1 25-16,2-1 27 0,-1-1 23 15,4-1 21-15,-1 0-71 0,2-4-3 0</inkml:trace>
  <inkml:trace contextRef="#ctx0" brushRef="#br0" timeOffset="13010.34">4358 6659 577 0,'2'-3'444'16,"-2"3"-78"-16,3 0 43 0,-1 1-30 15,8 8-26-15,2 2-16 0,0 3-20 16,1 3-9-16,1 5-31 0,2 3-4 0,0 4-21 16,1 2-9-16,0 3-37 0,2 3 0 0,-1 0-26 15,0 4-30-15,-1 2-8 0,3 2-12 0,-3 2-26 16,0 1 21-16,1 0-14 0,-1-2-8 15,-2-3-4-15,1 0-11 0,-2-5-21 0,2 4-9 16,-2-7 12-16,-2-3-14 0,1-3-20 0,-3-4-21 16,0-3-20-16,-2-2-18 0,-1-1-21 15,0-5-20-15,-1-3-37 0,0-3-14 0,-5 1 11 16,2-5-109-16,0-3-29 0,-6-2-40 0,1-3-30 16,1-1 27-16,-3-5-295 0,-3-3 56 15,-2-1 36-15,1-5 37 0,-2 2 59 0,0 0-1 16,0-4 26-16,0-3 23 0,-2-3 27 0,-1-2 8 15</inkml:trace>
  <inkml:trace contextRef="#ctx0" brushRef="#br0" timeOffset="13669.89">4350 6661 609 0,'-3'-5'396'0,"2"4"-55"16,-1-2-10-16,1 1-51 0,-1 0-34 16,2 1 21-16,-1 0-11 0,2 1-17 0,1 1 3 15,1-1-10-15,0 1 3 16,9 5-22-16,-1 1-22 0,2 4 6 16,3 1-20-16,-2 0-1 0,3 1-18 0,0 3-7 15,1 1-9-15,2 1-13 0,1 1-7 0,-1-1-10 16,-1 0-19-16,1 1-12 0,0-2-9 15,-1-1-5-15,1-1-3 0,0 1-1 0,-3-4-1 16,0 0-2-16,0-2-26 0,1-1 6 0,-1-2 7 16,-3-2-10-16,2-1-16 0,-5-4-7 0,-4 0 10 15,11-14-8-15,-7 0-16 0,1 0-11 16,-4-2-22-16,-1-5-17 0,3 0 12 0,-6-3-14 16,2 0-19-16,-2-3-6 0,0 0 1 0,-1-1-19 15,-1 0 28-15,-1 1-3 0,-1 11-3 16,0-5-12-16,0-3 32 0,0-1 9 0,0 0-6 15,-10-21 11-15,9 25-24 0,-1 3 26 0,1 1 14 16,0 2 1-16,-1 3 8 0,1 5 2 0,1 0 7 16,0 7 3-16,0 0 11 0,0 0 9 15,10-6 6-15,-8 8 5 0,10 9-3 0,-2 5 24 16,1 0 10-16,-1 3 6 0,1 0-4 0,3 4 6 16,-3 7 5-16,5 1 32 0,-1 1-7 15,2 7-11-15,0 1-5 0,3 5 19 0,-2-1-8 16,2 1-10-16,-3-1-9 0,3 0-6 0,-1 1 19 15,1-1-10-15,-2 0-7 0,1-3 2 16,0-1-8-16,-2-2-9 0,0-1 3 0,-3-2 3 16,3-1-15-16,-4-3-10 0,1-4-4 0,-3-1-5 15,1-4-42 1,-2-3-60-16,-2-4-37 0,0 2-47 0,-1-4 17 16,-2-6-173-16,-4-1-103 0,-1-4 37 0,0-2-248 15,-1-2 57-15,-1-1 51 0,2 0 30 16,-3-4 35-16,2-5 32 0,1-1 25 0,-1-3 28 15,-1 0 12-15,2 6 28 0,0-3 65 0</inkml:trace>
  <inkml:trace contextRef="#ctx0" brushRef="#br0" timeOffset="14417.94">5793 6680 1093 0,'-2'-5'450'0,"-4"-4"-47"0,0-1-26 0,2 2-17 0,0 3-30 16,-5-3-27-16,2 0-20 0,0 4-33 0,-3-3-11 15,0 2-15-15,-2-1-30 0,0 3-14 0,-1 0-18 16,-1 2-7-16,3 0-22 0,5 1-23 16,-4 0-9-16,-2 0-12 0,-12 12-2 0,12-9-16 15,-1 7-13-15,0 0 5 0,-1 2-2 0,3 5-12 16,2 0-2-16,2 1-11 0,-1 3 18 0,2 2-7 15,1 0-9-15,2 2 8 0,1 1 9 16,1 0 5-16,1-12-8 0,0 6-9 16,8 26 10-16,-2-21-14 0,1-2 11 0,3 0-1 15,-2-2-4-15,4-1 25 0,0-1-6 0,2-2-15 16,1-1-31-16,-3-4 11 16,5 1-4-16,-1-4-2 0,3-1-3 0,-1-4 23 15,0 1-9-15,-9-5-3 0,4 0-14 0,3 0-28 16,14-13 17-16,-15 5-26 0,-1-2 3 15,0-3-11-15,-3-2-6 0,-1 0-7 0,-1-4-7 16,-2 1-11-16,-2-2 2 0,-1-3-16 0,-1-2 6 16,-1 1-12-16,-2-3 6 0,0 12-1 15,0-6-1-15,-10-30 17 0,5 23-15 0,-2-1 31 0,0 0-5 0,-2 3 2 16,0 0-3-16,1 5 25 0,-2-1 5 0,2 3-6 16,0 4 0-16,1 0 12 0,4 3-4 0,-1 4 14 15,2 1-16-15,1 3 10 0,1 3-1 16,0 1 19-16,0 5-10 0,2 0 15 0,3 9 10 15,2 0 17-15,-1 4 21 0,3 3 28 0,1 2-5 16,2 4-9-16,2-1 6 0,2 2 1 0,0 0-11 16,2 2-5-16,2-2-8 0,-1-2 31 15,2-2-23-15,2 1-5 0,-2-4-8 0,4 0-3 16,-2-2-35-16,-1-3-63 0,-1-2-52 16,-1-2-75-16,1 0 16 15,-1-4-247-15,2-3 36 0,-2-4-282 0,-11-1 47 16,3 0 55-16,17-11 39 0,-17 3 39 15,1-3-1-15,-2-3 29 0,-2-2 80 0,3-3 18 16,1-2 27-16,2-5-15 0</inkml:trace>
  <inkml:trace contextRef="#ctx0" brushRef="#br0" timeOffset="15104.26">6098 6009 967 0,'3'-1'508'16,"1"1"-32"-16,1 1-45 0,8 2-13 0,0 7-42 16,1 3-16-16,-3-1-41 0,0 5 11 15,-1 4-50-15,1 3-5 0,-1 2-30 0,0 3-28 16,0 4 10-16,-2 0-14 0,2 3-21 15,0 1 1-15,-1 1-18 0,-1-1-37 0,2 1 16 0,0-1-17 16,-2 2-26-16,4-2-6 0,-1 1 4 0,1-2-23 16,0 0 2-16,-1-2-13 0,2-3 4 15,-1-3-7-15,2 1-14 0,0-5 5 16,2-2-23-16,1-2-5 0,1-2 13 0,1-3-12 0,-3-1 3 16,1-3-10-16,0-3-8 0,3 0-6 15,-1-4-5-15,-1-4 4 0,-9 0-42 16,3 0-17-16,19-15 5 0,-16 4-104 0,-1-1-62 15,0-2 21-15,-2 0-163 0,-1-2-54 0,-3-3 35 16,1 1-299-16,-3 0 30 0,-5 1 54 0,-1 7 47 16,0-6 45-16,0 0 31 0,-13-19 31 15,5 17 28-15,-1 3 43 0,0-2 24 0,-6 2-20 32,2-2 5-32</inkml:trace>
  <inkml:trace contextRef="#ctx0" brushRef="#br0" timeOffset="15369.21">6104 6524 331 0,'-8'0'504'0,"2"0"-82"0,1 0-64 0,3-4 62 16,2 1-17-16,1-3-35 0,7-3-34 15,2 0-12-15,4-5-29 0,1 4-12 0,2-1-21 16,5-2 0-16,0 0-45 0,2 0-4 15,1 0-25-15,3 0-12 0,1 0-36 0,1-1-37 16,3-1-67-16,-3 1-50 0,3 1 1 0,-3-2-202 16,0 1-119-16,-3 0 29 0,-1-1 29 0,-4 2 28 0,0-3-280 15,-2 2 34-15,-4-2 35 0,0 2 33 16,-3-3 30-16,-1 3 69 0,0 2 23 0,-1-5 21 16,-1 2 11-16,1-1 7 0</inkml:trace>
  <inkml:trace contextRef="#ctx0" brushRef="#br0" timeOffset="16002.9">6640 5758 574 0,'-3'-2'558'0,"0"0"-44"0,2-1-24 0,0 3-45 0,-2-1-50 16,1 0-44-16,1-1-19 0,0 4-15 0,1 0-25 15,1 2-11-15,0 1-29 0,4 9 14 0,-2 3-33 16,4 3-9-16,0-1-32 0,1 3 2 0,0 3-9 16,4 3-8-16,-1 4-7 0,3 2 6 15,-1 3-14-15,1 0-2 0,1 3-16 0,2 1-12 16,-3 2-3-16,5 0-3 0,-2-1-17 0,0-2-9 16,4 0-7-16,-4-1-16 0,1-3-10 15,2 0 1-15,-5 0-9 0,3-5-1 0,1 0-7 16,-2-4-13-1,-2 2-38-15,-2-4 0 0,0-2 0 16,-4-4 0-16,1-2 0 0,-1 2 0 0,-1-6 0 16,-1-2 0-16,-1-2 0 0,-2-4 0 0,-2-4 0 15,-2-1 0-15,0-2 0 0,-3-1 0 0,3-4 0 16,-5-10 0-16,3-1-48 0,-4-2-9 16,2 0-42-16,0-3 5 0,-2-3-13 0,-1-3 0 15,3-3 10-15,-3-1-20 0,1-2-1 16,-1 0 15-16,5 2 12 0,1 0-6 0,1 1 8 15,0 17 7-15,0-8 12 0,13-24-2 0,-5 23 13 16,4 2 0-16,0 1 10 0,4 4 13 0,5 6-1 16,-4 1-2-16,2 2 6 0,3 4 10 0,0 3 5 0,-9 1 11 15,19 8 25-15,-13-1 11 0,-1 7 2 0,2 2 34 16,-2 2-6-16,-1 2 41 0,0 2-9 0,0 2 17 31,-3 3 8-31,0-3-14 0,-1-1 3 0,-1 1-6 16,2-3-3-16,-4 2-16 0,0-2 0 0,-1 1 0 15,-1-2-32-15,2-1 3 0,-3-1-3 0,0-2-30 16,0 0-33-16,0 0-44 0,0 0 5 0,-1-5-118 16,-2 0-49-16,0-4 23 0,-1-2-229 0,-2-3 36 15,1 0-310-15,-1-1 64 0,-1-1 51 16,0 0 52-16,0 0 50 0,9-9 26 0,-4-4 33 16,1 1 30-16,-2-3 18 0,3-3 30 0,0 0 23 15,0-6 13-15,0 0 3 0</inkml:trace>
  <inkml:trace contextRef="#ctx0" brushRef="#br0" timeOffset="16481.28">7717 5746 389 0,'-6'-15'476'0,"2"0"51"15,-3 1-37-15,0 4-41 0,-2 1-35 16,2 1-45-16,-4 2-46 0,4 3-34 0,-3 2-20 15,2 1-27-15,1 0-21 0,-16 9-13 0,9 0-1 16,0-2-18-16,-3 5 3 0,4 0-20 16,1 1-19-16,0 0 12 0,1 3-9 0,0 1-19 15,1-1-4-15,3 2-15 0,0 1 15 16,1-2-20-16,2 1-16 0,0-2 9 0,1 2-10 16,3-3-3-16,0-7-23 0,13 14-2 15,-2-10-7-15,0 2 9 0,6-3-15 0,0 0-10 16,0-1 5-16,6-4 2 0,-1 2-6 0,2-1 2 15,3-1-4-15,1 1-6 0,0 0-1 0,3-1 16 16,0 0-6-16,2 0 1 0,-1 2-7 16,-1 0 6-16,0-1-6 0,-1 2-9 0,-2 1-10 15,-3 2-8-15,-1-1 11 0,0 2 0 0,-5 0-2 16,-3 1-22-16,1 0 7 0,-7 3-8 16,-3 0-3-16,-3 1 25 0,-4-11-24 0,0 5 5 15,-9 16-10 1,3-12-1-16,-4-3-35 0,-3-1-5 0,-1 0-6 15,2-1 6-15,-4-2-74 0,-1-1-39 0,-3-4-33 16,-1 0-54-16,1 0 26 0,1-2-119 16,-2 1-65-16,9-3 36 0,-2 0-281 0,-14-10 31 15,13 7 55-15,1-1 35 0,2-2 37 16,5-3 36-16,2-1 30 0,2-3 70 0,3 5 25 16,0-3-51-16,12-18 9 0,1 15 96 0</inkml:trace>
  <inkml:trace contextRef="#ctx0" brushRef="#br0" timeOffset="17267.328">8879 6039 607 0,'-2'2'398'0,"0"0"-96"0,1 0-21 0,0-1-27 0,0-1-22 16,0 0 2-16,0-2-5 0,-1 0-27 15,1-1 30-15,1-1-15 0,-1-1 5 0,0-9 3 16,-1-4-6-16,2-2-35 0,-3-2-11 0,-1 0-10 15,2-4-5-15,1-3-22 0,-3-4-11 16,3-2-14-16,-1-6-12 0,-1 1-13 0,1-7-17 16,-1-3-9-16,0 0 9 0,-3-3-20 15,0-2-17-15,-1-4-3 0,1 3-13 0,-2 0 6 0,-2 1-13 0,2 1-15 16,-1 3 5-16,1 1 0 0,0 7-6 16,0 2 7-16,2 4-9 0,1 5 8 15,1 6-11-15,0 2 7 0,4 4 1 0,0 12 13 16,0-3 10-16,9-5 0 0,-2 17-3 15,1 2 12-15,4 2 10 0,2 7 16 0,0 1-13 16,2 4 21-16,-1 3 4 0,1 1-5 0,1 2 25 16,0 3-9-16,1 2-1 0,-2-1 1 0,3 0 3 15,-1 2-10-15,2 0 4 0,-1 4-6 16,2-1-8-16,0 0 24 0,1-2 8 0,0 3-13 16,2 0-1-16,0 0-4 0,2 1-17 0,0 1 10 15,0-1-10-15,0-2 5 0,-1-1-8 16,1-1-11-16,-3-1-7 0,-1-2-1 0,-3-3 7 15,0 0-10-15,-2-4 1 0,-3 0-2 0,-2-3-16 16,0-3-15-16,-3-1-26 0,3 2 2 0,-4-5-59 16,-1 0-51-16,-4-5-49 0,0-2 20 15,-3 1-160-15,0-4-59 0,-4 0 34 0,-1 0-288 16,1-1 50-16,-9-2 54 0,1-3 15 16,-4 0 38-16,-1-1 16 0,-2-1 32 0,0 1 70 15,-3 2 21-15,3-2-16 0,-5 2-3 16,1 3-17-16</inkml:trace>
  <inkml:trace contextRef="#ctx0" brushRef="#br0" timeOffset="17497.79">8706 5798 499 0,'-10'-4'462'15,"2"-1"-84"-15,2 2-50 0,2-2 51 0,2-1-53 16,3 1-22-16,-1-2-32 0,9-12-16 15,-1 5-23-15,3-2-17 0,2 2-24 0,3-3-14 16,2 0-17-16,5 0-5 0,1-1-20 0,2-1-16 16,3 3-9-16,2-3-45 0,0 2-53 0,0 0-1 15,1-1-168-15,0 1-95 0,-2 0 25 16,3 0 21-16,-3 0 17 0,1 0-311 0,-1 2 36 16,-1-1 33-16,-3 0 45 0,0 1 11 0,-1 2 54 15,1-1 20-15,-2 2-43 0,0 0-32 0</inkml:trace>
  <inkml:trace contextRef="#ctx0" brushRef="#br0" timeOffset="18030.48">9514 5191 234 0,'0'-2'645'0,"1"2"-106"0,0 2 1 0,1-2-27 16,1 4-37-16,2 5-46 0,2 2-33 15,-1 3-47-15,4 1-41 0,-2 2-30 0,4 1 15 16,2 3-19-16,-2 2-36 0,4 1-25 16,-1 1-19-1,1 2-25-15,-1 0-6 0,1-1-20 0,-2 5-8 16,0-4-6-16,-1 1-11 0,-2-3-17 0,2-3-29 15,-5 0 11-15,1-2-16 0,-2-3 2 16,1 0-6-16,-2-3-10 0,-1-2-12 0,1-4-24 16,-4-1 0-16,-2-5-26 0,0-1 0 0,0-3-39 15,-3-1-16-15,-2-9 26 0,1-1-13 16,-3-4-26-16,-1-2-3 0,1 2 5 0,-2-4 5 16,1-3-4-16,-4-1 11 0,3-4-2 15,-1-1-5-15,-2-3-8 0,3-3-2 0,-3 1 17 16,2-2 1-16,1 4 2 0,2 1 8 15,0 5 6-15,2 2 7 0,2 1-11 0,2 1 15 16,1 13 13-16,0-2 19 0,13-13 13 0,-5 13 16 16,3 3 0-16,5 3 27 0,-1 4-8 0,4-2 6 15,-1 3-14-15,3 0 6 0,0-1-16 16,-1 1-9-16,3 0-25 0,-5 0-58 0,-1-1-84 16,-2-2 14-16,-3 2-202 0,-1-5 30 0,0 2-326 15,-1-1 47-15,0-4 49 0,-2-1 40 16,0 0 36-16,-1 0 10 0,4-4 28 0,-3 1 55 0,-1 1 23 15,0-6 16-15,2 3 7 0</inkml:trace>
  <inkml:trace contextRef="#ctx0" brushRef="#br0" timeOffset="18416.56">10056 4522 856 0,'0'-5'580'15,"2"3"-36"-15,-1 2-46 0,2 0-24 0,0 2-38 16,4 7-54-16,1 1 4 0,2 5-34 0,0 1-17 16,0 4-19-16,1 0-22 0,2 3-17 0,1 6-12 15,-3 1-19-15,3 1-7 0,2 4-24 16,-5-1-10-16,3 3-13 0,-1 1-13 0,0 0-9 16,-2 1-22-16,0-3-10 0,0 4-16 15,-1-5-7-15,3 1-9 0,-3-2-5 0,0-2-81 16,1-2-20-16,-1-4 0 0,2 2 0 0,-2-4 0 0,3 1 0 15,-2-4 0-15,2-1 0 0,1-2 0 0,-1-5 0 16,1-2 0 0,3 0 0-16,2-7 0 0,-3 0 0 0,0-3 0 0,-8-1 0 0,2 0 0 15,4 0 0-15,11-12-116 0,-9 5-165 0,-4 1 27 16,1-5-130-16,-3 1-67 0,-1-2 40 16,-2 0-280-16,-1 2 37 0,-1-4 53 0,-1-1 22 15,-1-2 55-15,-3 2 39 0,0 6 32 16,0-6 90-1,0 1-2-15,-10-20 24 0,6 17 20 0,-5 0 11 16,-1 0-1-16</inkml:trace>
  <inkml:trace contextRef="#ctx0" brushRef="#br0" timeOffset="18681.95">10099 5029 291 0,'-6'0'628'0,"0"0"-116"0,2-2-15 0,1 1-29 15,3-1-38-15,-1-3-27 0,2 1-48 0,8-7-43 16,1-2-10-16,2-1-10 0,2 2-29 0,6-2 26 16,3-1-38-16,3-1-18 0,4-3-31 0,2 2-17 15,1 2-22-15,5-4-8 0,-4 2-17 16,2 0-40-16,2 3-10 0,-4-5-115 0,2 2-86 31,0 2 12-31,-4-2-216 0,1 0 28 0,-5 3-355 16,-4 0 38-16,-4 1 55 0,-5 2 19 0,1 0 36 15,-5 3 71-15,-3 2 22 0,-6 5 40 16,-1 1 15-16,-4 1 56 0,-3 2 6 0,-5 6-12 16</inkml:trace>
  <inkml:trace contextRef="#ctx0" brushRef="#br0" timeOffset="20544.08">2498 9686 616 0,'0'-11'457'15,"0"11"-83"-15,0-10-50 0,6-5 25 16,-8 11-31-16,1 0-27 0,1-3-29 0,-10-11-15 0,7 11-24 15,-2-3-27-15,-1 3-7 0,-4 1-18 0,-1 1-42 16,-2-1 10-16,-1 3-18 0,0 0-11 0,-1 0 2 16,6 3-20-16,-5 0-3 0,0 0-28 0,-20 10-4 15,16-3 4-15,-1 2-4 0,4 3-7 16,1 2-13-16,1 0 4 0,-1 5-6 0,1 3-4 16,2 2-16-16,0 4 9 15,4 5 12-15,-2 1-23 0,2 0 18 0,3 2 0 16,0 2 0-16,4 2-2 0,0-19-1 0,0 12 5 15,12 45-4-15,-3-35-2 0,1 1 2 16,4 0 1-16,0-3-13 0,0-1 15 16,6 0-14-16,2-4 12 0,1-3-9 0,1-4 2 15,0-3-7-15,1-5 8 0,-1-2-4 0,2-3-4 16,-1-6-12-16,0 0 11 0,1-8-16 16,2-2-35-16,-15 0-33 0,25-8 6 0,-16-1-168 15,-2-5-82-15,-2-5 28 0,-1 0 26 0,0-2-332 16,-3 0 47-16,3-3 61 0,-3-1 35 15,-1 1-3-15,1-5 27 0,1-1 26 0,-2 4 38 16,1-4 6-16</inkml:trace>
  <inkml:trace contextRef="#ctx0" brushRef="#br0" timeOffset="21052.148">2958 9635 684 0,'-5'-6'411'16,"3"2"39"-16,-4-4-52 0,0 2-36 0,1 2-42 16,-1 2-18-16,0-1-34 0,1 2-45 0,-1 0-11 15,1 1-20-15,-3 0 2 0,-10 11-18 16,5-5-15-16,-1 2-4 0,2 6-14 0,0-1 1 31,1 3-9-31,0 5-9 0,-2 1-6 16,3 3-2-16,0 3-17 0,3 0 5 0,0 1-20 0,2 3-10 0,3 0-9 15,2-16-4-15,0 8-3 0,12 35-2 16,-3-28 9-16,5 1-18 0,-1-3-2 0,4-1 16 16,1-1-19-16,1-2-6 0,2-3 8 0,0 0-3 15,2-4-11-15,-2-2-6 0,1-3 13 16,-1-4-12-16,0-1 0 16,-1-3 19-16,3-2-35 0,-12-3 15 0,20-10 3 15,-15 0 8-15,0-3-32 0,-1-1 0 0,-1-2 6 16,-2-2-9-16,-2-1-4 0,-1-1 9 0,-2-3 5 15,-3-1-27-15,-1-2-1 0,-2 1 17 16,-1 10-29-16,0-5 0 0,-13-30 10 0,2 19-22 16,-3-1 0-16,-1 1-7 0,-4 0-4 0,-3 3 2 15,-2 0-7-15,0 1-3 0,0 2 1 16,0 2-2-16,0 3-7 0,-1 4-12 0,2 3-15 16,2 4 11-16,1 2-77 0,-1 4-9 15,1 3-61-15,12 0-15 0,-2 0 22 0,-13 13-243 0,14-9-68 0,2 0 27 16,2 0 45-16,4-2 32 0,0 0 28 15,2 1 25-15,0-2 25 0,2-1 20 0,3 2 8 16</inkml:trace>
  <inkml:trace contextRef="#ctx0" brushRef="#br0" timeOffset="21483">3322 9481 816 0,'0'-2'406'0,"0"1"75"0,1-2-50 0,0 3-50 0,0 0-34 16,3 2-11-16,7 5-19 0,1 1-16 16,2 1-20-16,3 1-4 15,-1 3-15-15,2 3-2 0,3-2-31 0,0 3-24 0,2 2-11 0,-1 2-20 16,6 1-20-16,-1 3-15 0,0-2-20 0,-1 2-12 15,0-1-2-15,-1-1 3 0,-2 1-25 16,-1-1-6-16,-1-2-6 0,-2-2-18 0,-1-1 2 16,-3-3 10-16,-2-2-5 15,0 1-3-15,-1-5 3 0,-3 1 8 0,0-1-6 16,-2-5 11-16,-7-4-4 0,0 0-8 0,10-9-10 16,-7-4-1-16,-3 4-3 0,0-8-9 0,0-4-8 15,0-3-12-15,-11-29-19 0,5 20 6 16,0-4-6-16,-1-4-10 0,-2-1-15 0,2-1-10 15,0 2 4-15,2 3 2 0,-1 2-48 0,2 2-36 16,0 2-28-16,-2 5-25 0,5 3 19 16,-2 0-172-16,-2 5-43 0,5 9 31 0,0-3-267 15,0 2 49-15,0 0 49 0,0 3-28 0,0 2 62 16,12 0 36-16,-7 5 30 0,2 0 29 0,2 1-45 16,2 0 29-16,5 0 77 0,16 10 45 0</inkml:trace>
  <inkml:trace contextRef="#ctx0" brushRef="#br0" timeOffset="21918.29">4174 9485 1181 0,'5'2'504'0,"2"-2"-60"16,0-2-66-16,5-3-39 0,-2-1-11 16,2-6-40-16,0 2-27 0,-1-3-23 0,-1-1-24 15,0-1-15-15,-2 2-18 0,3-4-17 0,-2-2-11 16,-1 3-28-16,-2-4-12 0,0 1-5 0,-4-1-13 15,-2 1-8-15,0 8 6 0,0-3-20 16,-8-20 1-16,2 17-27 0,-2 0 15 0,-2 2-15 16,0-2-1-16,-1 6-20 0,-3-1 6 15,0 3-12-15,4 4 6 16,-6 3 0-16,8 2-8 0,-2 0-1 0,-14 10 8 16,11 2-7-16,1 4-7 0,4 3-2 15,-1 0-8-15,3 1 17 0,0 4-5 0,4 0 8 0,2 2 26 16,0-13-19-16,0 6 11 0,8 32-6 0,-2-23 23 15,2 2-5-15,2-3-5 0,1 0 18 16,2-1-4-16,2 0 1 0,4-4-15 0,-4 0 0 0,4-2-7 16,-3 1-3-16,4-4-8 0,0-1-3 0,0-2-15 15,-1-2-42-15,0-2-28 0,-1-2-59 16,2-3-74-16,0-1 18 0,-13-4-210 0,7 0 33 16,14-14-287-16,-8 6 53 0,-5-2 12 15,1-5 42-15,-2 0 36 0,1-3 41 0,1-1 37 16,1 0 24-1,-2-2 94-15,1-3-15 0,2 4 5 16</inkml:trace>
  <inkml:trace contextRef="#ctx0" brushRef="#br0" timeOffset="22350.37">4616 9061 823 0,'-4'-7'585'0,"1"4"-41"15,0 0-71-15,2-1-59 0,0 3-53 16,1 1 3-16,1 2-39 0,0 1-23 0,5 8-1 16,4 1-28-16,0 3 7 0,1 3-13 15,2 0-3-15,1 4-29 0,1 1-23 0,1 3-6 0,1 0-32 0,0 0-31 16,0 2-8-16,2-2-7 0,-3 3-21 0,-2-1-8 16,0 1 3-16,-1-4-16 0,-2 1-13 0,-1-3 4 31,1-1-6-31,0-1-7 0,-5-1-27 0,3-3 2 15,-1-1-7-15,-1-2-1 0,0-1 2 16,-1-4-13-16,-3-4 1 0,-2-3-2 0,-1-2-31 16,0-3 17-16,-3-2-25 0,0-6-14 0,-4-5-5 15,3-2 3-15,-4-3 3 0,-1 0-22 16,-2-7-28-16,1-3 6 0,-4-4-3 0,0-2 12 0,0-4-24 16,0 0 16-16,0-1 1 15,1 0 4-15,3 4 3 0,3 1 14 0,0 5 1 0,4 2-2 16,2 1 1-16,1 17-20 0,0-7-18 0,8-19-49 15,-1 21 14-15,3-1-137 0,1 3-34 0,1 2-78 16,-1 2 33-16,4 0 28 0,2 3 34 16,0-1-237-16,3 1 38 0,2 1 36 0,1-1 30 15,0 0 10-15,-1 1 31 0,3-1 43 0,2 1 44 16,-3 0-25-16,2-2 22 0</inkml:trace>
  <inkml:trace contextRef="#ctx0" brushRef="#br0" timeOffset="22797.328">5363 8673 781 0,'0'-5'505'0,"0"0"-31"0,-1-1 7 0,-5-4-41 15,-1 2-22-15,2 0-48 0,-2 2-9 0,-3 1-60 16,0 1-23-16,-1 1-13 0,1 3-39 0,1 0-21 16,-13 9-4-16,6-2-26 0,2 3-41 15,-1-1 21-15,-1 3-58 0,1 2 6 0,1 0-9 16,2 0-11-16,1 3 12 0,1-2-20 0,0 3-8 15,0-3-7-15,3 3-5 0,3-3-6 0,0 1 1 16,2-1 3-16,2-4-5 0,0-1 1 16,0-4-4-16,15 11 13 0,-6-7-6 15,4 1-4-15,4-4-6 0,0 3-30 0,3-4-2 0,2-1-1 0,4 1 0 0,0-1 8 16,3 2-1-16,0-2-23 0,-1 1 1 16,3-1 24-16,-4 0-2 0,1 1-2 0,-1 3 4 15,-3 0 12-15,1 0-23 0,-2 0-1 0,-5 1 2 16,2 0 3-16,-5 3 10 0,-2-2-7 15,-1 4 11-15,-4 1-6 0,-4 0 0 0,-4-3 3 16,0-5 5-16,0 2-18 0,-15 18 3 0,9-13-6 16,-4-1 10-16,-1 0-14 0,-2-3-7 0,1 2 0 15,-3-2-29-15,1-2-22 0,-3-2-19 16,-4-1-13 0,0-1-39-16,-3-3-30 0,0-1-32 15,3 0 17-15,-1-1-126 0,10 0-41 0,-2 0 30 0,-3 0-325 0,-17-9 50 16,20 4 23-16,2-2 39 0,3-1 38 15,2-2 34-15,1 0 28 0,6 3 41 16,0-5 43-16,12-16 16 0,-1 10-40 0</inkml:trace>
  <inkml:trace contextRef="#ctx0" brushRef="#br0" timeOffset="23965.608">6376 8124 534 0,'3'0'423'0,"1"3"65"0,4 6-20 15,1 1-48-15,3 5-52 0,-2-2-23 16,2 7-29-16,1 1-34 0,1 2-17 0,2 5-10 0,0 4-23 0,3 1-12 16,0 4-24-16,0 0-14 0,1 2-14 0,-2 0-22 31,2 2-19-31,-3 0 6 0,1-5-33 15,-1 1 11-15,0-3-26 0,0-1 0 0,-3-6-22 0,-2-3-1 0,-2 0-14 16,1-4 12-16,-3-3-2 16,1-1-8-16,-2-3 5 0,1-3-7 0,-6-6-9 15,3-3 5-15,-5-1 10 0,0 0-44 0,4-11-2 16,-4-3-12-16,0 5-16 0,0-4-20 0,-9-24 7 16,5 12-11-16,-2-2-13 0,-2-3 3 0,0-8-7 15,-2 3 16-15,-2-5-13 0,1-4-6 0,0 0 0 16,1-6 4-16,0 2 21 0,2 0-14 0,1 1 2 15,2 1 8-15,4 2 1 0,1 23 1 16,10-37 3-16,0 25-3 0,2 2 5 16,4 3 13-16,2 5-5 0,3 3 12 0,-1 7 1 0,3 3 15 15,-2 5-6-15,-9 5 17 0,27 8 9 0,-15 5 15 16,4 4-5-16,-4 6 22 0,4 4-5 0,-4 2 3 16,0 3 20-16,0 1 1 0,-3 1-20 0,0 0 31 15,-1 3 7-15,-2-4 17 0,-1-2-18 16,-2-1-9-16,0 0-8 0,-3-3 8 0,0-3 10 15,-3-3-4-15,0-1-23 0,-1-2 2 16,-1-2-20-16,-1-4 12 0,-2-6-4 0,-2-4-2 16,-1 0-5-16,-1-2-46 0,1-10 10 0,-2-8-47 15,1 8-28-15,-7-23-5 16,3 6-5-16,-3-6-6 16,0-1-2-16,-3-8-17 0,1-4 11 0,2 2-5 0,-1-3-20 15,1 2 18-15,3-2-1 0,1 5 16 0,1 1 15 16,2 22 2-16,9-37 6 0,-2 22 2 0,4 5 12 15,3 3 3-15,2 5 11 0,1 4-6 16,4 8 18-16,0 6 13 0,-10 3 29 0,24 7 17 16,-12 6 9-16,1 0 22 0,0 4 13 0,-2 4 10 15,0 6 14-15,0 0 2 0,-2 4-13 16,1-1 40-16,-1 2-7 0,-5-1-7 0,2 0 10 16,-1-1-16-16,-4 1-14 0,1-3-9 0,-2-2-16 15,-1-3-11-15,2-2-17 16,-4-4-9-16,0 2-3 0,1 0-122 0,-2-3-53 0,-1-4-50 0,-4-3 18 0,1-3-215 15,0-1 33-15,-2-4-320 0,-1-1 53 0,0 0 53 16,0 0 59-16,6-12 37 0,-6-1 35 0,3 1 32 31,1-4 28-31,-1-3 2 0,3-1 29 0,-1 0 46 16,1-1 13-16,-1-1-92 0</inkml:trace>
  <inkml:trace contextRef="#ctx0" brushRef="#br0" timeOffset="24399.14">7940 7654 889 0,'-1'-13'617'0,"-4"3"-80"15,2-3-18-15,-1 4-48 0,0 4-50 0,-1 1-46 16,1 1-56-16,0 3-28 0,-2 0-30 16,1 0-26-16,-15 7-11 0,7 3-34 0,1 4-22 15,-1 4-8-15,-1 1-18 0,1 4-14 0,3 2-14 16,0 2 13-16,3 3-5 0,0 3-22 15,3 3 29-15,0 3 3 0,2 1-14 0,2-19-10 16,0 10-9 0,12 38 6-16,-4-32-21 0,-1-2-5 0,5-4-9 0,0-3-7 15,-1-4-1-15,5-1-9 16,1-2-5-16,1-4-3 0,-1-3-9 0,1-4 11 0,5-5-16 16,0-3-6-16,-11-2 8 0,4 0-18 0,18-15 1 15,-17 6-11-15,3-4-23 0,-2-4-6 0,-2-1 0 16,0-2-25-16,-2-4-4 0,0 0 13 0,-3-4 4 15,0 2-30-15,-3-2-6 0,-3-1-8 16,-2 0 5-16,-3-2 9 0,0 17 4 16,-9-34-22-16,1 15 3 0,-4 0-19 0,0 2 0 0,-5 1-6 0,-1 3 1 15,0 2-19-15,-2 3-25 0,-1 3 14 0,0 4-92 16,-2 2-44-16,1 6-26 0,0 2 27 16,0 1-229-1,-1 1-63-15,2 2 45 0,7 0 39 0,1 1 24 0,6-3 31 0,3 1 29 0,1 0 40 16,3 2 13-16,12-9 24 0,-2 2 5 0</inkml:trace>
  <inkml:trace contextRef="#ctx0" brushRef="#br0" timeOffset="25002.26">8731 7168 607 0,'3'-3'466'0,"0"1"66"0,-1-2-12 0,0 2-32 16,-2-1-77-16,0 1-12 0,0-1-58 16,-1 0-22-16,-2 1-47 0,-1 2-1 0,-9-2-28 15,-1 0-26-15,6 2-16 0,-5 0-24 16,-20 13-20-16,13-8-25 0,0 3 11 0,0 3-22 0,2 3-12 16,-3 0-11-16,1 3-10 0,0 3-11 15,2-1-3-15,0 3-30 0,3-2 4 0,1-1-2 16,2 4-4-16,3-3-6 0,2 1-1 0,2-1-5 15,3 2 13-15,2-12-2 0,11 19-15 0,-2-13-13 16,5-3 6-16,3 0-3 0,3-1-13 0,4-2 17 16,4 0-2-16,0-1 8 0,3-2-1 15,1 2-3-15,1 0-3 0,2 0 1 0,-1 2-3 0,0 1-2 0,-3-3 6 0,0 3-2 16,-3 0-1-16,-2 2-3 0,-2 2-2 31,-4 1 0-31,-4-1-27 0,-4 2 3 16,-5 1 0-16,0 2 8 0,-7-10-17 0,0 5 6 0,0 3-10 0,-11 18 5 0,3-19 17 0,-4-2-12 15,-1 2-41-15,-4-1-8 0,-2-1-10 0,-3-1-30 16,0-1-7-16,-3-1-7 0,1-3-19 0,0-1-44 16,1-3 16-16,-1-2-89 0,-1-2-38 15,13-2-76-15,-22-8 31 0,13 3-237 0,4-5 48 16,1 1 39-16,1-3 37 0,2-2 2 16,2-2 7-16,0-2 26 0,5-5 101 0,2 1-4 15,3-8 2-15</inkml:trace>
  <inkml:trace contextRef="#ctx0" brushRef="#br0" timeOffset="25397.76">9045 6858 480 0,'9'-17'546'0,"-2"3"-61"0,0 3-5 0,-1 2-38 16,0 5-19-16,1 2-52 0,-2 2-22 0,14 10-22 15,-5-1-8-15,-2 7-24 0,-2 1-30 16,0 3 17-16,2 7-19 0,-1 2-11 0,0 3-23 16,-1 3-7-1,2 3-28-15,-4 0-5 0,1 5-24 16,-3 0-11-16,2 3-9 0,0-1 0 0,1 3-10 16,-1 0-7-16,1-2-4 0,-2-3-16 15,3 1-7-15,-1-5-21 0,1 0 2 0,4-3-3 16,-2-4-20-16,1-4 14 0,0-2-25 0,-1-4 2 15,4-1-8-15,1-5-4 0,0-3-16 0,1-3-22 16,2-2 0-16,1-5-3 0,-11-3-53 16,5 0 6-16,22-8-112 0,-20-2-38 0,0-3-74 15,-3 1 27-15,0-3-179 0,-1-1 40 0,-2 1-297 16,-1-2 22-16,-5-2 53 0,0-5 54 16,-5 2 57-16,0 0 37 0,0 13 1 15,0-7 32-15,-13-22 27 0,2 17 24 0,-1 1 52 0,-3 3 25 0,-2-1-6 0</inkml:trace>
  <inkml:trace contextRef="#ctx0" brushRef="#br0" timeOffset="25596.18">8901 7369 708 0,'-8'-4'480'0,"3"0"-10"0,6-1-20 0,6-4-27 31,3-1-23-31,4 0-37 0,8-6-26 0,6-2-44 15,4 1-31-15,2 1-10 0,3-3-29 0,3 0-39 0,1 1-67 16,-1-1-86-16,2 2-5 0,0-3-221 0,2 2 18 16,-3 0-390-16,-2 3 45 0,-3-3 39 0,0 1 35 15,-1 0 33-15,-2 0 54 0,1-1 8 16,1 1 25-16,3-3 13 0,-3 0 48 0</inkml:trace>
  <inkml:trace contextRef="#ctx0" brushRef="#br0" timeOffset="26469.82">10780 6437 1188 0,'-2'-2'538'0,"1"-1"-25"0,-1 2-60 0,0-1-32 0,-1-1-42 0,-1 2-34 16,-1 1-41-16,-1 0-20 0,-9 3-13 15,2 0-29 1,2 4-27-16,-5 3-21 0,1-1 10 0,-1 3-12 0,4 1-30 0,-2 5-13 0,-1-1-33 31,1 3 9-31,3 8 4 0,-1 0-5 16,3 2-17-16,2 2-3 0,0 2-12 0,6-2-8 0,0 2-8 15,1-18-2-15,0 8-13 0,9 31 9 16,-2-26 5-16,3 0-8 0,1-2-15 0,2-1-12 0,1-3 1 16,0-1 16-16,4-4-15 0,2-1-3 15,1-3-3-15,0-4-2 0,2 1-6 0,2-7 12 16,1-3-12-16,-13-1-13 0,30-9-11 0,-14 1-3 0,1-3-5 15,0-3-33-15,-1-4-9 0,0-2-1 16,-2-5 6-16,-1 1-40 0,-3-3 7 0,-3 0-5 16,-2-2 20-16,-4-1-20 0,-4 0 15 0,-2 0 13 15,-4 2-18 1,-4 13 27-16,-11-32-22 0,1 19 9 0,-3 0-4 0,-5 3 6 0,-1 1-3 0,-6 1 5 16,1 3-15-16,-5 3-25 0,2 3-13 15,-4 0-8-15,0 5-15 0,0 3-21 0,3 4 9 16,1 1 13-16,13 1-66 0,-5 0-42 0,-2 0-63 15,-17 9 26-15,23-3 24 0,1-1 25 16,4 1 21-16,6-4-356 0,1 2 50 0,3-2 33 16,3 0 34-16,2-1 27 0,2-1 75 15,11-2 23-15,-6 2 13 0,21-7-5 16</inkml:trace>
  <inkml:trace contextRef="#ctx0" brushRef="#br0" timeOffset="26866.97">11581 5805 775 0,'-3'-22'567'16,"-4"2"-40"-16,-1 1-53 0,-1 2-45 0,-3 3-39 16,-3 6-42-16,-1 5-44 0,7 3-31 15,-18 9-35-15,12 1-13 0,-2 2-19 0,1 4 13 16,3 5-31-16,-2-2-23 0,1 8-5 0,2 0-8 15,0 3-26-15,1 4-14 0,1 2 22 16,2 6-15-16,2 0-28 0,3 7-10 16,0 0 17-16,3-24 0 0,0 12-21 15,9 51-2-15,-3-37 10 0,3 3 9 0,1-1-8 16,5 0-3-16,-1-2-13 0,2 0 8 0,0-3-4 16,0-2 5-16,2-2-9 0,-1-2-4 0,2 0-5 15,-4-4-8-15,1 0-5 0,-1-3 8 0,-1-2-8 16,-2-1-18-16,-2-1-3 0,-1-1-14 0,-2-6 0 15,-3 2-31-15,-1-1-26 0,0-2 6 16,-2 0-124-16,-1-13-57 0,0 3 23 0,0 1-176 16,-13 15-87-16,5-21 40 0,3-3 37 0,1-1-275 15,-1-6 40 1,1 0 47-16,-4-6 41 0,-2-3 37 0,2-3 38 0,-2-2 27 0,0 0 26 0,0-3 23 16,-1 0 66-16,-4-2-17 0</inkml:trace>
  <inkml:trace contextRef="#ctx0" brushRef="#br0" timeOffset="27098.73">11255 6693 353 0,'10'-15'516'0,"4"-2"-22"0,4 4-23 0,2-2-29 0,5 0-28 15,3-4-18-15,4 1-36 0,5-1-13 16,2 0-50-16,7-4-27 0,-3 3-37 0,2-4-4 0,0 3-49 15,-1-2-4-15,2 2-56 0,-2-3-69 0,-2 3-82 16,-1 0 4-16,-4 0-224 0,-3 2 24 0,-3 2-347 16,-5 1 47-16,-4 1 40 0,-3 2 36 0,-5-1 28 15,2 3 28-15,-8 2 24 0,-1 0 31 0,-4 2 16 16,-3 6-16-16,-3 2-10 0</inkml:trace>
  <inkml:trace contextRef="#ctx0" brushRef="#br0" timeOffset="28700.108">4105 11111 483 0,'0'-12'438'0,"0"12"-65"0,0-11-24 0,-18-1-44 16,17 10 12-16,1-2-26 0,-1 3-2 15,1 0-47-15,-1 2-17 0,1 0-14 0,0 4-28 16,1 10-11-16,-1-4-7 0,11 20 5 0,-2-8-9 16,1 3-10-16,1 0-17 0,2 4-11 0,2 1 4 15,1 1-9-15,3 0-18 0,3 2-9 0,3-2-3 16,-1 0 0-16,2-2-21 0,4-1-10 15,0-4 5-15,1-4-10 0,0-3 1 0,0-3-6 0,0-3-13 16,-2-2-2-16,-2-2 4 0,1-6 8 0,-15-2-25 16,25-11 0-16,-14-1 5 0,-3-2-10 15,0-5-10-15,-4-1 6 16,-1-4-3-16,-2-2-8 0,-3-3-15 0,-4 0-5 0,-1-3-24 0,-3-2-2 16,-3-1 0-16,0 18-8 0,-13-38 11 0,2 18 9 15,-2 2 0-15,-4-1-2 0,-1 2 13 0,-2-1-7 16,-1 2-4-16,0 3-6 0,0-1 10 15,1 10 6-15,3-3 17 0,3 5-12 0,3 4 10 16,-2 1 11-16,6 4-26 0,-2 5 31 0,8 5-9 16,4 5-6-16,4 5 25 0,5 4 4 15,4 3 0-15,4 6 12 0,2 4-2 0,4 4 19 16,2 6-1-16,3 5-6 16,3 6 5-16,1 0 13 0,3 6-6 15,0 2-5-15,0 2-9 0,0 1-8 0,-1-3 0 0,-1 4-6 16,-2-1 2-16,0-4 4 0,-3 2-6 0,-1-2-6 15,-4 0 10-15,0-1 2 0,-4-3-17 16,-3 1-1-16,-4-2-6 0,-5-4 9 0,0-1 1 16,-6-3-11-16,-4-1-5 0,0-22 15 0,-8 36-15 15,-2-21-1-15,-6-4 16 0,-1-1-27 0,-4-2 18 16,-7-4-14-16,-4-5-3 0,-4-3-6 0,-3 0-12 16,-5-4-37-1,-2-3 9-15,-5-4-30 0,-1 0-4 16,25-4 9-16,-12 0 9 0,-50-10-99 0,44 4 30 15,1-1-47-15,5-4-41 0,3-2-41 16,7-2 24-16,3-2-176 0,7-2-102 0,0-1 38 16,7 0-9-16,0-4 54 0,5 0 26 0,2-4 45 15,5-3 23-15,0 16 11 0,14-35 6 0</inkml:trace>
  <inkml:trace contextRef="#ctx0" brushRef="#br0" timeOffset="29246.17">5334 10776 409 0,'-6'-8'582'0,"-1"4"-95"16,0 0-59-16,0 1-29 0,0 2-29 0,1 1-49 16,-4 0-43-16,-1 0-15 0,-16 10-22 15,10-1-21-15,3 0-13 16,0 4-28-16,-1 1-16 0,-1 2-20 16,-1 2 4-16,2 2-17 0,-1 2-10 0,1 3-11 15,-1 1-10-15,1 5-10 0,1-1-10 0,1 2-1 0,3 1 1 16,0 0-22-16,3-1 13 0,4 0-16 15,3-2 8-15,0-15-16 0,9 28-1 0,-1-20 4 16,6 3-18-16,1-4 13 0,3-1-12 0,0-2 1 16,5-3-13-16,2-2 14 0,-1-1-2 15,4-4 2-15,-1-2-6 0,1-3-11 0,-1-2-6 16,-13-2 4-16,24-8-11 0,-12-3 20 0,-2 0 1 16,-2-6-20-16,1-1-9 0,-4-5-7 0,0-2 13 15,-1-2-20 1,-3-1-3-16,-2-2-5 0,-2 1-9 0,-2 0-24 0,-5-1 3 15,-1 1-7-15,-3 15-6 0,0-7-17 16,-13-28 11-16,1 24-9 0,-5 0-11 0,-3 3 9 16,-4 6-42-16,-4-1-6 0,-2 3-26 15,1 3-16-15,-1 2-17 0,2 3-18 0,1 4-19 16,14 2 26-16,-6 0-154 0,-3 0-90 0,-17 12-30 16,24-9 54-16,0 2 29 0,7 1 0 0,2-1-9 15,5-1 20-15,1-2 7 0</inkml:trace>
  <inkml:trace contextRef="#ctx0" brushRef="#br0" timeOffset="29877.76">5666 10656 334 0,'0'-3'611'0,"-3"1"-68"0,1-1-46 0,0 2-45 16,2 0-57-16,-2 1-55 0,2 1-7 15,0 2-44-15,0 2-27 0,0 1-12 0,2 11-2 16,-2-8 8-16,11 19-32 0,-5-7-12 16,3 0-21-16,0 2 20 15,1 2-12-15,3 2 8 0,0 0-25 0,2 1-5 0,2 1-24 0,1-1 1 16,-1-2-16-16,3-2-10 0,-2-4-19 15,2 1-9-15,-1-3-18 0,1-2 4 0,2-3-13 16,-3-2-12-16,1-3-8 0,0-3-1 0,2-5-8 16,-12 0-8-16,20-9-10 0,-11-1-10 0,-2-1-8 15,-3-2-18-15,1-3-9 0,-5 1-26 0,-1-3 11 16,1-2 3-16,-3-2-51 0,-2-4-5 0,-1 3-4 16,-1-6 8-16,-1 1-3 0,-2 13-3 15,0-8-4-15,0-5 14 16,-14-30 4-16,7 26 2 0,-2 1 9 0,1 0 12 0,-1 4-1 0,0 2 9 0,0 2 21 15,1 2 0-15,0 4 17 0,-1 0 11 0,2 1 8 16,1 3 30-16,1 1-15 0,1 7-19 16,1 3 3-16,0 2 30 0,3 0-21 0,0 0-1 15,-1 9 18-15,5 5-4 0,1 1 15 0,1 3 22 16,1 1-14-16,2 0 3 0,1 3 9 31,2 2-2-31,2-1 24 0,2 3-13 0,3-3 0 16,0 1-1-16,-1 0-16 0,2-2-3 0,2-1-1 15,0 0 0-15,2-4-8 0,2 1-1 0,-1-4-8 16,2-2-10-16,-3 0-29 0,0-3 0 16,2-4-160-16,-4 0-87 0,2-5 23 0,-13 0-282 0,22-9 45 0,-15 3 40 15,1-2-281-15,-1 0 67 0,-3-4 57 0,0-3 43 16,-1-3 40-16,2 0 61 0,-1-3 30 0,-1 0-2 16,-2-1 27-16,0 0 49 0,-4 1-4 15,-2 2 70-15</inkml:trace>
  <inkml:trace contextRef="#ctx0" brushRef="#br0" timeOffset="30391.808">6553 10368 805 0,'-4'-3'553'0,"2"-1"-21"0,-1 2-60 0,2 1-47 0,-1-1-48 16,2 1-11-16,2 1-12 0,-1 2-39 16,3 0 24-16,5 8-22 0,1 4-19 0,1 0-35 15,1 3-8-15,1 2-16 0,0 3-19 0,3 0-12 16,-4 3-27-16,3 0-23 0,-2 2-26 0,3 1 1 16,-1-2-16-1,1 0-12-15,-1 1-10 0,0-3-14 0,-1 1-5 0,-2-4-4 0,0 1-9 0,-3-4-14 16,0-2 10-16,-2-1-22 0,1-3-2 0,-3 1-7 31,2-5-4-31,-4-3-2 0,-1-3-30 0,-2-2 10 16,0 0-9-16,-1-9-14 0,-2-2 8 0,-3-2-14 15,-1-6-11-15,-2-1 10 0,0-3 3 0,-4-2-52 16,-1-2 35-16,-1-2-8 0,-4-2-12 16,3-3 17-16,-3-3-18 0,1 4 5 15,2 0-6-15,2 3 4 0,2 2 34 0,2 2-3 16,1 3 16-16,4 3-10 0,1-2 18 0,3-1-18 15,1 13 0-15,0-3 1 16,15-19 23-16,-6 16-17 0,3 2 14 0,0 3-9 0,2-1 4 0,5 0 16 16,1 2-9-16,-1-1-23 0,0 2-15 15,0-1-72-15,1 3-67 0,0-2 16 0,-3 0-238 16,2 3 33-16,-3-2-268 0,-1-3 47 16,0 3 52-16,-4-1 4 0,-1 0 37 0,0-3 36 15,-2 1 29-15,2 0 73 0,0-1 19 0,2-3 16 16,4 1 14-16,-2-1-49 0</inkml:trace>
  <inkml:trace contextRef="#ctx0" brushRef="#br0" timeOffset="31265.44">7818 9742 247 0,'-1'-1'533'0,"-2"0"-102"0,0 0-65 0,1 0-5 16,0 1-29-16,2 1-10 15,0 2-3-15,4 8-18 16,3 5-27-16,0 4-12 0,2 3-11 0,2 2-6 0,2 5-14 16,1 4-10-16,3 3-21 0,1 2-20 0,2 6 7 15,0 0-14-15,-1 2-21 0,3-1 0 0,-2 0-22 16,3-1-25-16,-2 0-17 0,1 0 2 16,0-2-4-16,1 0-9 0,-1-2 15 0,-2-1-11 15,-1 1-9-15,0-4-19 0,-2-2-12 16,-2-4-6-16,-1-4-2 0,-1-1-33 15,-1-4-10-15,-3-3-26 0,1-2 3 0,-2-5-10 16,-2-1 7-16,-2-7-18 0,-1-1-2 0,-3-3-11 16,0 0 0-16,-3-9 3 15,-2-5-29-15,-2-2 11 0,-3-1-2 16,-1-3-11-16,-1-2-14 0,-1-3 22 0,-3-1-12 0,-1-2 10 16,-2-6-17-16,0-5-11 0,-1 1 8 0,0-3 3 15,-4-2 7-15,3-3 3 0,-1-1 26 0,-1-4-22 16,0 0 10-16,1-2 14 0,2 1 3 15,1-3 39-15,0 2-21 0,4 2 1 0,2 3 18 16,3 2 16-16,3 2 0 0,2 2 6 0,5 6 17 16,0 18 0-16,12-30 26 0,1 23 39 0,5 5-3 15,3 1 17-15,6 5-10 0,1 4 3 16,3 6 3-16,2 2 9 16,-16 2-15-16,8 0 8 0,36 17-10 0,-29-8-8 0,-4 8-11 0,1 0-11 15,-4 3 5-15,-3 3-6 0,-3 2-10 0,-4 0-9 16,-4 3 9-16,-4-1 3 0,-2 2-12 0,-3-2 6 15,-2-11-2-15,0 5 2 0,-13 25-5 0,5-23-18 16,-3 0 6-16,0-5-16 0,-5 1-5 0,-1-1-27 16,-1-3-52-16,-4 1-2 0,2-5 9 0,-1 1-80 15,0-5-40-15,1 0-46 0,-1 0-33 16,0-2 27-16,5-1-214 0,0-4-32 0,2 1 36 16,4 2-17-16,10-3 45 0,-4 0 34 15,-6-8-6-15,9 4 21 16,1-3 10-16,1-5 55 15</inkml:trace>
  <inkml:trace contextRef="#ctx0" brushRef="#br0" timeOffset="31881.94">8890 9392 251 0,'2'-7'658'16,"2"-5"-103"-16,-2 1-27 0,-2 5-72 15,0-1-39-15,0 7-33 0,0-7-44 0,0 0-36 0,-9-9-23 16,3 6-15-16,-2 0-45 0,1 3-5 16,-3 1-23-16,-1 4-33 0,-2-1 8 0,-2 1-37 15,7 2 1-15,-17 12-15 0,7-4 0 0,1 4-16 16,2 0-15-16,-1 2-21 0,1 3-7 15,2 0 0-15,0 3-13 0,3 4-2 0,1 2 17 16,2 3-22-16,3 1-4 0,3 2 18 0,-1 1-4 0,2-16-4 0,0 8 28 16,11 33-24-16,-5-25-5 0,3-3 12 0,1-1-23 15,0-3 27-15,3-2-35 0,0-2 14 16,0-6-3 0,1-1-4-16,2-4-4 0,2-1-2 0,-1-4-2 0,0-6-29 0,-7 0-4 0,18-10 2 15,-11 2-19-15,-3-3-1 0,0-3 1 16,1-1-12-1,-3-5-13-15,1 1-15 0,-3-3 11 0,-1-1-14 16,-1-5 12-16,-3 1 9 0,0-1-12 0,-3 1 21 16,-1-3-3-16,-1 15 6 0,0-8-11 15,0-2 23-15,-13-32 0 0,6 32 4 0,-1-1 2 16,1 2 6-16,0 5 5 0,0 0 22 0,2 1-4 16,-1 4 4-16,1 3-3 0,2 6 6 0,2 5-4 15,1 0 0-15,1 10 31 0,4 5-13 16,-2 3 11-16,5 0-3 0,2 1-5 0,1 2-3 15,2 1 31-15,2 1 10 0,2-1-11 0,-1 1-4 0,6-2-11 16,0 0-6-16,0-2 9 0,3-2-5 16,0-3-80-16,2-5-59 0,-2-2-74 0,2-3 17 15,0-4-227-15,-15 0 32 0,7 0-299 0,29-13 51 16,-20 4 52-16,-3-4 20 0,-2-1 39 0,-2-4 33 16,1 0 59-16,-2-1 9 0,3-4 48 0,1 0 25 15,-1-2-48-15,3 0 7 0</inkml:trace>
  <inkml:trace contextRef="#ctx0" brushRef="#br0" timeOffset="32733.78">9416 8994 534 0,'-1'-2'458'16,"0"1"-67"-16,2-1-56 0,0 1 47 15,1 3-18-15,2-1-20 0,7 12-26 16,1 3-12-16,2 3-3 0,1 4-42 0,1 3 3 0,1 6-26 15,1 4 0-15,2 2-19 0,-1 4-40 0,0 5-17 16,0-2-19-16,1 1-1 0,-1 3-18 0,-1 2-10 16,0-1-26-16,0 2 15 0,1-1-24 0,-2-2-25 0,-2-2 5 0,1-4 9 31,-2-1-31-31,0-3 27 0,-1-4-31 16,-1-3-24-16,0-4 16 0,-4-4-28 15,2-1-10-15,0-5-4 0,-3 0-22 0,-3-2 5 16,3-3 3-16,-4-7-16 0,-3-4-18 0,1 1-6 15,-1-6 11-15,-1-1-1 0,-2-8-33 16,-3-6 23-16,1-1-14 0,-2-3-2 0,-3-2-3 16,0-1 9-16,-1-7 4 0,-2-4-3 0,-1 0 15 15,-2-6 10-15,0-2-13 0,0-2 5 16,-2-5-3-16,-1 1-13 0,2-4 6 0,-2-3 8 0,3 3 27 16,-2-2-15-16,0-3 4 0,2 1 14 15,3 1-2-15,1 0 13 0,2 2-10 0,3 3 10 16,3 1 2-16,1 7 3 0,3 24 2 15,0-6 1-15,12-33 2 0,1 36 52 0,3 7 24 16,5 3 13-16,1 6-1 0,5 3-7 0,-11 4-3 16,9 0 8-16,36 13-3 0,-28-2-12 0,0 2-6 15,-1 3 10-15,-1 2-4 0,-1 3-13 16,-5 3 6-16,-1 2-6 0,-4 0 0 0,-6 5-12 0,-1 0 15 16,-6 3 5-16,-4-3-1 0,-2 1-5 0,-1-16-3 15,0 8 2-15,-13 26-8 0,6-23 2 0,-4-4-6 16,-2-2-9-16,-1-2-24 0,-3-2-26 0,0-3-39 15,-2-2-17-15,0-4 7 0,-2-3-132 0,-3-2-39 32,-1-3-61-32,12 0 27 0,-4 0-272 0,-19-12 44 15,19 5 1-15,-3-1 37 0,4 0 24 16,0-4 27-16,3 0 67 0,3 1 25 0,4 0 4 16,4-2-1-16</inkml:trace>
  <inkml:trace contextRef="#ctx0" brushRef="#br0" timeOffset="33207.11">10187 9042 217 0,'5'1'513'15,"-3"0"-40"-15,3 1-13 0,-1-2-19 0,9-3-38 16,-1-2-39-16,4-1-51 0,-4-1-23 15,5-3-35 1,0 0-25-16,-1-1-16 0,-1-2-15 0,1-1-24 16,-1 0-11-16,1-2-5 0,-2 2-6 0,-3-3-14 15,2 0 12-15,-5-1-23 0,1-1-5 16,-2-1-18-16,-3 1-11 0,2-2 12 0,-4-3-27 16,-2 1-2-16,0 12-9 0,0-6 7 0,-14-20-17 15,6 20-8-15,-2 2-6 0,-3-1-9 0,1 4 0 16,-2-1-1-16,-2 5 12 0,1 3-16 0,-5 2-2 15,11 3-8-15,-3 0-7 0,-18 13 5 0,17-2-5 16,-2 0-9-16,2 6 16 0,3 1 8 0,-1 2-1 16,3 1-15-16,-2 5 14 0,6-1 6 0,1 3-4 15,1 0 37 1,2-13-23-16,0 9 3 0,16 30 13 0,-6-23 2 0,2-1-17 0,1-2 3 0,1-4 7 16,6 1-18-16,1 0 8 0,2-4 2 15,2-3-9-15,0-3-4 0,4-3-6 0,-3-1-6 16,4-4-35-16,0-1 4 0,-1-6-129 0,-16 0-84 15,31-9 24-15,-15 1-227 0,1-1 38 0,-2-1-295 16,0-3 53-16,-3 1 54 0,-1-5 47 16,-1 0 74-16,-4-3 33 0,-1 1-33 0,-3-2 30 15,-2-2 46-15,-4-1 28 0,1-2-15 16,-5 1 0-16</inkml:trace>
  <inkml:trace contextRef="#ctx0" brushRef="#br0" timeOffset="33701.78">10722 8500 642 0,'-6'-6'518'0,"3"2"-64"0,1 1 2 0,-1 0-5 15,3 2-38-15,0 3-16 0,1 2-21 0,5 7-41 16,1 6-37-16,1 1 25 0,1 1-18 0,1 2-6 16,-4 5-25-16,6 2-12 0,-1 0-23 0,1 2-22 15,2 0-25-15,-3 1-18 0,4-2-20 16,-3 0-25-16,1-1 3 0,0 0-15 0,-1-1-2 15,2-3-26-15,0-1 5 16,-4-3-21-16,0-1-6 0,-2-3-4 16,0 0-10-16,0-2-6 0,-2-3-15 0,0-2-1 15,-2-5-3-15,-2 0-19 0,-2-3-16 16,-2-2-5-16,2-1-16 0,-2-2-29 0,-3-7 10 16,0-2 4-16,0-4-20 0,-2 0-8 0,-2-4 3 0,-1-3 3 15,-2-5-25-15,0-2 1 0,-1-5 1 16,0-1 0-16,-2-1 15 0,-1 0-3 0,2-1 8 15,0 4 7-15,1-1 12 0,2 3-4 0,1 1 10 16,2 7 6-16,0 1-2 0,3 4 16 0,-1-1-6 16,5-1 24-16,-1 5-20 0,2 9 28 0,0-3 18 15,14-10-3-15,-2 13 29 16,6 3-20-16,-2 0 6 0,4 3 6 0,1 0-14 0,2 1 21 0,2 0-15 16,-1-1-7-16,0 1-4 0,0-2 4 0,0-1-32 15,1-1-52-15,-3-2-48 0,0 0-86 0,0-2 19 16,-2-2 16-16,-5 1-511 0,1 0 25 15,-4-5 84-15,-2 2 33 0,-2 2 40 0,1-2 3 32,0-2 34-32,-3 3 81 0,3-1 3 0,3-1 64 15,-1-1-19-15,3 1 55 0,3-3 6 0</inkml:trace>
  <inkml:trace contextRef="#ctx0" brushRef="#br0" timeOffset="34499.86">11543 8786 357 0,'2'-2'605'0,"-1"-1"-97"0,0 1-50 16,-1 0-40-16,0 1-51 0,1 0-34 16,0-1-29-16,-1 1-31 0,1 1-40 15,-1-1-15-15,-1 1-21 16,-1 1-26-16,2-1-20 0,0 2 1 0,-2-1-22 0,2-1-6 15,0 0 1-15,0 0-4 0,-3 15-25 0,1-11-5 16,2 2 3-16,0-2-17 0,2 1 4 16,-2-5-7-16,0 0-1 0,0 5-20 0,0 0 0 0,5 3-10 15,-2-6 2-15,-1 0-7 0,0-2 16 0,1 3-15 16,-1-4-8-16,1 0-13 0,-1 0-1 0,1-1-8 16,1 0 6-16,-2-1-17 0,-1 1 13 0,1-1-16 15,0 0 1-15,-2 1-3 0,0-3-10 16,0 3 5-16,0 0-1 0,0-2 3 0,-1 3-6 15,0-2 8-15,1 3-10 16,0 0-12-16,0 0 4 0,-7-7-13 16,5 7-23-16,-1 0-14 0,0 0-45 0,1 0 10 15,-1 0-150-15,1 0-67 0,-1 0 29 16,1 0-283-16,1 2 68 0,0-2 18 0,1 0 37 16,0 0 31-16,0 0 32 0,2 0 27 0,1-2 6 15,2 2 17-15,-1-2 7 0</inkml:trace>
  <inkml:trace contextRef="#ctx0" brushRef="#br0" timeOffset="34961.37">11901 8650 504 0,'1'0'573'0,"1"-4"-94"0,-1 2-40 0,1 0-51 16,-2 0-38-16,2 0-27 0,-2 0-43 0,1 0-13 15,-1-1-31-15,-1 3-33 0,1 0-14 0,0-1-23 16,-2 1-15-16,0 1-14 0,1-1-26 16,-1 1 0-16,1 1-11 0,0 1 1 0,-2 0 7 15,3 1-18-15,-2-1-16 0,2 0 7 16,0 2-7-16,-2-3-3 0,2 4-16 0,0-3 1 16,0-3-5-16,0 0-4 15,0 6 4-15,0-6-16 16,0 5 9-16,0-5-13 0,8 10-8 0,-7-9 18 0,1-1-15 15,1 0-4-15,0-1-9 0,-1 0 2 0,1-1-3 16,0-1 3-16,0 1 8 0,-2-3-20 0,3 3-2 16,-2-2 0-16,-1-1 5 0,1 2-6 0,-4 0 2 15,4-1-6-15,-2 4-4 0,0 0 4 16,0-7-4-16,0 3 5 0,0 4-2 0,0-6-10 0,0 6-2 16,0-5-3-16,-9-2 12 0,8 6-12 0,-2-1 6 15,2 2 9-15,-2 0-13 0,1 1 15 16,0 1-10-16,0 0-15 0,-1-2-29 0,2 3-40 15,-1-1 12 1,2 1-128-16,-2-1-44 0,0 2-71 0,1-2 31 0,1 0-267 0,0-2 46 0,0 2 38 16,1-2 48-16,1 0 31 0,2-2 28 15,-1 2 24-15,1-1-40 0,2 0 14 0,6-5 4 16</inkml:trace>
  <inkml:trace contextRef="#ctx0" brushRef="#br0" timeOffset="35430.08">12224 8498 610 0,'3'-3'436'0,"-1"2"45"16,-2-1-14-16,2-1-42 0,1 2-34 0,-2-2-39 15,-1 0-16-15,1 2-15 0,1 0-18 0,-2 0-21 16,-2-2-42-16,1 3-11 0,1-1-20 0,0 0-35 15,-4 1-9-15,2 1-13 0,1-1-17 0,1 1-18 16,-4 0-31-16,2 2 8 0,0-1-6 16,-1 1-15-16,1 0-14 0,1 1 24 0,0-2-10 15,1 3-6-15,-2 0-20 0,1-2 6 16,1 1 6-16,0-4-7 0,0 0-6 0,0 6-4 16,0-6-3-1,0 6-5-15,10 1-4 16,-8-5-22-16,3-2-3 0,-3 0 1 0,4 0 11 0,-3-2-11 0,8-2-15 15,-1-1 20-15,-2-1-6 0,-3 4-7 16,0-4 2-16,0 3 2 0,-4-1-13 0,2 0-3 16,-3 1 27-16,0-1 1 0,0 2-16 15,0 2 2-15,0 0 19 0,0 0-27 0,0 0 7 0,-9-11 24 16,8 10-21-16,-2 0-10 0,0 1 3 16,0 0-7-16,2 1-2 0,-3-1-6 0,1 1-14 15,2-1-50-15,-2 0-66 0,0 3 15 0,2-3-230 16,-2 1 32-16,3-1-336 0,0 0 52 0,0 0 56 31,0 0 43-31,0 0 23 0,-4-7 36 0,5 2 76 0,6-9 10 0,1-1 22 0,4 0 24 16,-2-1 16-16,4 0-22 0</inkml:trace>
  <inkml:trace contextRef="#ctx0" brushRef="#br0" timeOffset="39345.83">16625 1196 458 0,'0'0'330'0,"0"0"-39"0,0 0-45 16,0 0 1-16,1 17-49 0,-1-13-4 16,-1 2-13-1,1-3-42-15,0 0-10 0,1 2 8 0,-1-5 6 0,0 5 9 0,0 4-11 16,0 1-9-16,0 0-27 0,-10 13-19 16,5-10 22-16,3 0-3 0,1-2-11 0,-3 3-14 15,1-1-9-15,-2-1 16 0,2 1-11 0,-1 2-6 16,0-1 1-16,-1 2 6 0,3 0-6 0,-3 2-17 15,0-3 2-15,0 4 1 0,-1-2 9 0,2-1-11 16,-3 2-11-16,3 0 13 0,-2 1-7 16,1-1-2-16,-1 1 10 0,-1 0-9 0,4 0-9 15,-2-1-17 1,1 1 19-16,-1-3-15 0,1 1 6 0,1 1-12 16,-2-2-11-16,3-2 17 0,-1 2-9 15,-1-2-3-15,3-5 7 0,0-2-30 0,0 1 5 16,0-2 13-16,0-3-28 0,0 0-25 0,0 1 7 15,1-1 0-15,-1-1 4 0,1 0-80 0,0-2-34 16,0 0-26-16,0-4-46 0,1 3 20 16,-1-2-214-16,0-2-83 0,4-7 37 0,-2 0 32 0,-1 0 33 15,1-3 10-15,1 0 48 0,3 1 18 0,-1-1-54 16</inkml:trace>
  <inkml:trace contextRef="#ctx0" brushRef="#br0" timeOffset="39840.99">16642 1241 395 0,'0'0'271'0,"0"-2"-46"15,0 2-16-15,0 0-1 0,0 0 11 16,0 2-1-16,2-2 1 0,-1 1-28 0,0 1 2 16,1 0 33-16,-1 0-36 0,1 3-21 0,3 6-6 15,-2 1 12-15,1 2 8 0,-1 0-19 0,2 2-17 16,0 1 9-16,-1 2-7 0,2 2-18 0,-2-1 0 0,2 2-21 15,-1 0 12-15,1-1-9 0,-2 0-18 16,3 0 8-16,1 1-9 0,-2-1-5 0,-1 2 0 16,0-1-9-1,-1 1-9-15,2-1-7 0,-2-1 2 16,2-2-9-16,-2 3-14 0,3-2 5 0,-3 0-10 16,0 0-2-16,2 0 6 0,0-2-13 0,0-5-2 15,-1 1-6-15,1-1-9 0,-2-2 3 0,-1-3-7 16,-1-2-4-16,1 0 0 0,-1-1-16 0,-1-1-7 15,1 0-13-15,-2-3-5 0,0 1-46 16,1-1 10-16,-1 0-110 0,-1-1-43 0,1-1-49 0,0 0 25 16,-3-2-276-16,0 1 44 0,1-2 36 15,-4-6-17-15,-1 1 45 0,4 0 28 0,-3-2 26 16,3-1 9-16,-3 3 22 0,1-1 4 16</inkml:trace>
  <inkml:trace contextRef="#ctx0" brushRef="#br0" timeOffset="40141.99">16511 1684 306 0,'-3'0'382'16,"0"1"-52"-16,1-1-40 0,1 0-26 15,0 0-24-15,1 1 32 0,2-2-44 16,0 0-26-16,2 1 15 0,1-2 0 0,7-3-15 0,4 2-3 16,-2-1-10-16,5-1-32 0,0 0-28 0,0 0-1 15,0 3-22-15,1-4-5 0,-2 2-37 0,2 2-6 16,0-2-126-16,-4 0-74 0,0 0 12 0,-2 1-344 16,-5 1 35-16,-1 0 34 0,-2-2-23 15,-1 2 29-15,0-1 23 0,-4 1 39 0,5-1 13 16,2-2-55-16</inkml:trace>
  <inkml:trace contextRef="#ctx0" brushRef="#br0" timeOffset="40662.6">17180 1539 388 0,'2'-2'470'0,"-2"2"-70"0,1-3-60 0,1 1 48 0,-1 0-75 0,-1-1-22 16,-1-1-5-16,-1 1-35 0,1-1-23 0,-1 2-9 15,1-1-26-15,-3 2-21 0,1-3-25 0,-1 2-12 16,1 2-18-16,-3-1-12 0,2 1-11 16,-2 0 6-16,6 0-10 0,-8 0-24 0,-15 7 2 15,11-1-10-15,0 1-10 0,0 2-6 0,0 2 8 16,0 2-10-16,3-1-12 0,-2 3 5 0,1 1 11 16,4 1-12-16,1 1 12 0,-1 0 0 0,5 1 1 15,-3 1-1-15,4-8 12 0,0 3 7 16,11 22 2-16,-7-18-4 15,3 0-7-15,2-2 12 16,-1-1-23-16,-1-2 6 0,4 0-7 0,-1-3 0 0,0-4-16 16,1 2 24-16,1-4-21 0,-1 1-8 15,-3-3-8-15,-1-3-11 0,-1 0-30 0,-6 0-54 16,6 0-45-16,11-14 10 0,-10 4-138 0,1-3-74 16,-1 0 28-16,-1-2-215 0,-1 1-22 0,0-4 40 0,-1 1 37 15,-1-2 18-15,-1-1 53 0,1-1 33 0,-1-2 23 16,-1-2 23-16,3 0-25 0,-4 1 34 15</inkml:trace>
  <inkml:trace contextRef="#ctx0" brushRef="#br0" timeOffset="40998.119">17197 1192 251 0,'0'-5'456'0,"-1"2"-28"0,1-1-49 0,-2 1-56 0,2 0-37 0,0 1-35 15,2 2 30-15,-2-1-2 0,0 2-19 0,0 2-17 16,1 1-19-16,2 8-2 0,0 2-11 16,0 4-21-16,-2 3 12 0,3 1-18 0,-2 1-10 15,-1 1 10-15,2 5 5 0,0 2-19 0,-2-2-17 16,-1-14-3-16,0 9 0 0,0 5-15 0,0 1 11 16,7 30-21-16,-4-30 0 15,-2 0-45-15,2-4 12 0,-1 3-10 0,2 0-8 0,-1-3-11 0,-2-1 7 16,2-2-21-16,0 0-7 0,1 0 4 0,-1-4-4 15,-2-3-42-15,3-2-29 0,-2-2-26 0,-1-2-12 16,-1-10-39-16,0 5-35 0,0 0-50 16,0-5 18-16,0 5-122 0,0-5-44 15,0 0 31-15,0 8-197 0,0-10-79 0,2 1 61 16,-2 0 39-16,0-1 4 0,1-1 34 0,-1 1 41 16,3-2 25-16,-2 0-11 0,2 2 13 0,4-9 47 15</inkml:trace>
  <inkml:trace contextRef="#ctx0" brushRef="#br0" timeOffset="41466.74">17703 1595 458 0,'2'-3'485'0,"-1"-1"34"0,-1 1-47 0,1-1-42 16,-1-1-28-1,2 0-40-15,-2 0-33 0,0 0-28 0,0 5-22 0,0-5-10 0,0-4-49 16,0-1-14 0,-13-8-4-16,8 9-23 0,0 2-29 15,-5 0 1-15,2 2-38 0,-2 1 4 0,-1 1-8 16,5 3-7-16,-4 0-35 0,-1 0 17 0,-16 7-31 15,13-1 11-15,-3 1-15 0,5 2 1 0,0 1 8 16,1 2-34-16,3 4 17 0,-2-3-26 0,1 4 33 16,2 0-37-16,4 0 9 0,-4 2 2 0,7 0-9 15,-1-1 27-15,1-6-8 0,0 4-17 16,0 3-4-16,10 18 28 0,-6-20 6 0,3 2-8 16,2-5 1-16,-2-2-12 0,4-1 12 15,0-3-13-15,-1-3-2 0,1 2-4 0,1-6-1 0,-4-1-46 0,0 0-2 16,0 0-29-16,8-9-33 0,-7-1-37 0,2 2-45 15,-1 1 16-15,1-4-112 0,-4-1-71 0,3 1 31 16,-3-6-189-16,0 2 42 0,-1-1 43 0,2-3-95 16,-2-2 34-1,-2 1 35-15,1 0 29 0,-3-4 28 0,5-1 24 16,-4-1 24-16,0-1 12 0,-2-1 4 16</inkml:trace>
  <inkml:trace contextRef="#ctx0" brushRef="#br0" timeOffset="41792.44">17713 1140 306 0,'-1'-7'409'0,"-1"2"-43"16,2 1-36-16,-1 0-9 0,-1 1-50 15,2 1-21-15,0 0-31 0,0 2 35 0,0 2-22 16,2 0 23-16,-1 3-16 0,2 8-25 0,1 4 6 16,-4 0 2-16,5 6-2 0,-4-1-13 0,0 2 3 15,4 4-11-15,-3-1-3 0,0 4-20 16,1 1 19-16,-1 3 2 0,-2-4-22 0,5 2-5 15,-4 1-19-15,2-2-4 0,-2 0-10 16,4 0-5-16,-3-3-31 0,1 0 1 16,0-1-10-16,0-3-7 0,0 0-10 0,-1-1-2 0,1 0-10 0,-1 0-2 0,1-2-8 31,-1-1-25-31,0-3-11 0,1 0-3 0,-1-3-101 0,0-7-51 16,-1-1-85-16,2 5 20 0,-3-12-188 15,0 5 34-15,0-5 33 0,4 5-368 16,-4-5 57-16,2-1 87 0,-1-1 65 0,5-7 36 15,2-3-23-15,3-1 51 0,6 3 4 0,-3-5 27 16,3 0 60-16,2 0 8 0</inkml:trace>
  <inkml:trace contextRef="#ctx0" brushRef="#br0" timeOffset="42679.86">18702 1481 684 0,'0'-7'477'0,"0"4"-56"15,1-3-19-15,-1 0-61 0,-1 1-14 0,-4-5-23 16,3 1-23-16,0 2-26 0,-1 0-17 16,1 2-23-16,-4-4-25 0,0 3-14 0,0 2-15 15,2 0-16-15,-8 1-16 0,3-1-15 0,-1 0-7 16,10 4-15-16,-7 0-7 0,-3 0-17 0,-11 12 3 15,10-3 3-15,0-2-14 0,0 5 6 0,-1 3-10 16,2 1 0-16,3 1-9 0,-2 2 7 16,2 2 5-16,1-1-2 15,1 3 20-15,1 2 10 0,1-2-32 0,1 4 16 0,0-2 1 16,2-13-15-16,0 6 10 0,0 2-18 16,0 0 11-16,12 23-7 15,-10-22 6-15,5-5-17 0,-2 1-4 0,4-4-4 0,0-3 11 0,1-2-15 16,0-3 7-16,-1-3 0 0,-9-2-9 15,8 0-10-15,2 0-12 0,14-13 15 0,-8 4-26 16,-4-2-17-16,2-1 6 0,-2-1-26 0,-2-1-3 16,1-1-5-16,-2-1-12 0,0-2-6 15,-1-1 8-15,0-1-9 0,-2-1-2 0,-1 0 14 16,0-1 0-16,-1 0 1 0,-1 1 15 0,0-2 2 16,0 2-3-16,-2 1 18 0,0 3-6 0,-1 8 6 15,0-1 5-15,0 0 2 16,0 1-9-16,0 1 2 15,0 3 17-15,0 5 1 0,0 0-10 0,1-6 21 0,0 10-3 16,-1 1 13-16,2 9 6 0,-2-6 20 16,0 5-3-16,3 20 20 0,-2-12 24 0,4 1 5 15,-2 0-37-15,0 1 16 0,2-2-1 16,1 0-14-16,0-1-4 0,1 3-4 0,2-4 1 16,-2 1-12-16,3-2-8 0,1-2-24 0,-1-1-41 0,2 0-55 15,0-3-84-15,-2-4 15 0,4-4 17 0,-4 0-524 16,0-3 52-16,-10-1 27 0,7 0 49 0,12-8 38 15,-6 1 36-15,-1-2 50 0,1-4 25 0,5 5 24 32,-1-3-1-32,2 1-5 0,2 0-9 0</inkml:trace>
  <inkml:trace contextRef="#ctx0" brushRef="#br0" timeOffset="47411.83">16541 2381 367 0,'0'0'349'0,"0"0"-33"16,0 0-57-16,0 0-14 0,0 0-24 15,0 0-14-15,0 0 3 0,0 0-11 0,0 0-28 16,0 0-10-16,0 0 16 0,-14-1-14 0,16 13-30 15,-2-7-15-15,8 12 29 0,-3-5-19 16,0-3 1-16,3-1-14 0,0 0 0 0,-1 0-2 16,-2-3-21-16,2-1 1 0,4 0 8 0,-3 0-8 15,-1-4-15-15,-7 0 2 0,10 0-13 16,6-10-1-16,-7 1 0 0,1 2-9 0,0-4-13 0,-2 2 14 16,1-1-14-16,-2-1-12 0,0-1-8 0,0 1 14 15,-2-3 0 1,-1 1-29-16,-2 1 22 0,1-3-3 0,-3 4-11 0,0 5-10 0,0-2 5 0,0-1 0 15,0-2-12-15,-13-11-4 0,6 14-7 16,-1-3-19-16,0 5 18 0,-3-2-3 0,-1 3-9 16,2 1 23-16,0 1-14 0,-1 3 0 0,2 0 3 15,2 0-17-15,-3 0 8 0,-12 12 18 0,10-4-14 16,2 3-3-16,1 2 31 0,0-1-20 0,3 6 9 16,2 0-9-16,-1-2-11 0,0 5 26 15,4-1-17-15,-2 4 18 0,1 0 7 0,1-2-29 16,1-10 28-16,0 6-7 0,0 2 1 15,12 22 17-15,-9-22-7 16,4 0 8-16,1-1 3 0,-1 0 3 16,2-2-6-16,1 0-4 0,0-2-10 0,-1-1 13 15,3 0-8-15,-1-3-2 0,0 0-15 0,2-2-20 16,-2-1-29-16,2 0 7 0,-1-4-95 0,0-1-65 16,-3-3-56-16,-9 0 24 0,8 0-279 0,10-6 39 15,-8 0 35-15,0-1 6 0,-1-1 30 16,-1-2 26-16,3-1 17 0,-4-1 18 0,5-1 12 0,-1 0-4 15</inkml:trace>
  <inkml:trace contextRef="#ctx0" brushRef="#br0" timeOffset="47795.49">16853 2307 477 0,'0'-4'477'0,"-1"2"-86"0,1 0 5 0,3 0-22 0,-2 2-23 0,2-1-13 15,1 2-27-15,-1 1-20 0,10 4-21 16,-3 3-12-16,4 1-16 0,-2 3-20 0,0 0-13 16,0 1-16-16,1 1-19 0,0 1-14 15,-2 2-7-15,3-1-21 16,0 2-8-16,-3 1 6 0,2 0-24 0,1 0 18 0,2-1-28 0,-2 0 6 15,0 0-30-15,-1-2 1 0,2 0-3 0,-1-1-24 16,0 0 18-16,0-1-6 0,-2-3-21 0,2 1-7 16,-2-3-26-16,-2 0 11 0,0-3-19 0,-3 0-16 15,-1-2 0-15,-2-1-36 0,-1-3-43 0,-2-1-48 16,-1 0 16-16,0 0-132 0,0 0-55 0,2-6-42 16,-4 3 31-16,1-1 29 0,-2-8 31 31,-1 2 24-31,1-4-297 0,-1 0 45 0,1-1 17 15,-3 1 31-15,2-1 59 0,3 0 57 0,-4 1 0 16,4-2 40-16,0 1 4 0</inkml:trace>
  <inkml:trace contextRef="#ctx0" brushRef="#br0" timeOffset="48086.47">17227 2318 259 0,'1'-4'521'0,"-1"1"-110"0,0-1 21 0,-1 1-36 15,1 0-54-15,0 0-24 0,0 1-19 16,-2 0-32-16,2 2-26 0,-1-2-17 0,-2 3-29 16,0 0-20-16,-1 2-23 0,-4 5-4 15,-1 2-14-15,-1 2-15 0,-1 2-12 16,1 1-3-16,0 3-10 0,-1 0-13 0,0 3 5 0,-2 0-12 0,2 2-15 0,-3-2 5 16,0 2-1-16,0 2-19 0,1 0 4 0,-1-3-6 15,1 1-14-15,2-3-6 0,-2 2-37 0,3-4-13 16,-1-1-39-16,1 1 8 0,3-2-95 15,-1 0-66-15,-1-4-38 0,4 0 26 0,-1-5-210 16,2-4-70-16,0 1 38 0,2-4 35 0,2 0 32 16,0 0-21-16,0-8 26 0,3 4 25 0,5-7 12 15,-2-1 84-15</inkml:trace>
  <inkml:trace contextRef="#ctx0" brushRef="#br0" timeOffset="48412.2">17423 2342 491 0,'1'-1'451'0,"-1"-1"-81"0,2 2 7 0,-1 0-39 0,-1 2-31 15,1 2-16-15,-1 2-22 0,3 8-42 16,-1 5-4-16,-1 4-16 0,0 0-3 0,-1 1-17 15,2 0-10 1,-2-10-2-16,0 8-21 0,0 3-9 16,0 4-18-16,10 31-21 0,-7-30 1 0,-1 1-14 0,1-2-25 15,1 0-4-15,-1 0-6 0,0-2-18 16,0-2-19-16,0-1-77 0,1-2 7 0,0 0-67 16,-2-2-60-16,-1-6-40 0,-1-9-37 0,0 1 26 0,0 0-184 15,0-1-73-15,0-5 35 0,4 3 32 0,-4-5 2 16,0-1 28-16,-3-1 24 0,3-2-7 15,0-10 8-15</inkml:trace>
  <inkml:trace contextRef="#ctx0" brushRef="#br0" timeOffset="48737.75">17393 2345 226 0,'7'-15'435'0,"0"-3"-51"0,2 1-15 0,2 2-53 15,0 2-41-15,6 3 37 0,-3 2-15 16,5 0-9-16,0 5-22 0,-2 1-21 0,-5 2-5 31,17 10-6-31,-11-1-24 0,-2 2-26 0,-1 3-13 16,0 1-14-16,-4 1-15 0,0 2-13 0,-2 2-8 16,-1 1-17-16,-4 0-13 0,-1 4-12 0,-2-2 3 15,-1-10-17-15,0 5-1 0,0 2-18 16,-11 19 11-16,4-19-23 0,2 1 4 0,-5-4 2 0,-2-1-28 0,2-3 5 15,-1-1-16-15,-1-2-19 0,0-3-35 0,-2-1-44 16,1-3 11-16,2-3-106 0,4 0-41 16,-3 0-51-16,-9-13 24 0,7 3-229 0,2-2-38 15,3 0 39-15,2-2 35 0,-2 0 31 0,4-1 23 16,3 0 13-16,0 7 23 0,0-5 33 16,0-4 33-16</inkml:trace>
  <inkml:trace contextRef="#ctx0" brushRef="#br0" timeOffset="49060.119">17861 2075 661 0,'0'-4'436'0,"3"3"-72"15,0 1 35-15,-2 4-31 0,3 7-32 0,1 3-23 16,-3 4-17-16,4 3-15 0,-5 0-17 15,4 2-15-15,-4 3-9 0,1-1-30 0,-1 4-4 16,2 1-28-16,-2 2 7 0,1 0-36 16,-1 1-1-16,0 0-12 0,1 0-31 0,1 0-3 0,-3-3-23 15,1 1 3 1,0-3 5-16,-1-1-19 0,0-15-14 0,0 8-11 0,0 0-43 0,0 2-25 0,0-5-50 16,0-1-64-16,0-2 12 0,0-5-147 15,0-3 25-15,7 4-254 0,-7-9 47 0,2-2-86 16,-2 0 38-16,1-1 37 0,1-1 10 0,3-6 45 15,2 0 24-15,0-1 72 0,5-3 15 0,-1 3 10 32</inkml:trace>
  <inkml:trace contextRef="#ctx0" brushRef="#br0" timeOffset="49628.25">18337 2439 1274 0,'2'-3'511'0,"0"0"-50"0,-1 0-35 0,-1-1-43 16,1 0-52-16,0 2-31 0,-1-2-23 15,-2 1-39-15,2-1-23 0,-3 0-19 0,-1 1-26 16,-4-3 3-16,-3-2-32 0,1 3-16 16,-1 1 1-16,0 4-28 0,11 0-14 0,-11 0 8 15,-16 9-18-15,13-3-13 0,0 1 1 0,1 4 1 16,0 1-17-16,2 2-14 0,0 2 0 0,2 0 15 15,-3-1-11-15,5 3-8 16,0 0 8-16,4-1-18 16,-1 1 2-16,3-1 9 0,1-7-10 0,0 3-5 0,0 2 10 0,9 13-10 15,-4-15 18-15,0 0-22 0,2-3 8 16,1-1 14-16,3-2-5 0,-3-3-9 16,6-2 4-16,-4 0-9 0,-10-2-6 0,11 0-17 15,13-10-6-15,-12 3 0 0,0-2 1 16,0 0-15-16,0-3-7 0,-2-1-17 0,2 0 1 15,-3-4-11-15,0 2-6 0,0-3 8 0,-2-2-6 16,-1 5-3-16,-2-4 16 0,2-2 3 0,-2 2 0 16,0 1 8-16,-1 5 0 0,-2 0 12 15,1 1 7-15,0 2 2 0,-1 3 0 16,0 1 9-16,-1 2-2 0,1 1 9 0,-1 2 7 16,0 1 16-16,0 0 21 0,0 0-3 15,10 7-2-15,-4 5 14 0,4 2 9 0,-4 2 4 16,0 1 2-16,2 0 1 0,0 0 2 15,-1 1-21-15,1-1 15 0,-1 2-18 0,2-2 2 16,-1 0-15-16,1 0 1 0,-1 1-51 0,1-4-37 16,0-1-55-16,-2-2 10 0,-1-3-166 0,0-4-101 15,-3-1 31-15,3-2 30 0,-1-1 31 0,-5 0 26 0,0 0-301 16,10 0 34-16,9-13 32 0,-11 4 34 0,-1 0 78 16,2-2 13-16,-2 1 26 0,1-1 9 15,-1-2-2-15</inkml:trace>
  <inkml:trace contextRef="#ctx0" brushRef="#br0" timeOffset="50095.38">18665 2386 602 0,'1'-4'464'0,"-1"3"-81"15,0 0 83-15,0 2-44 0,0 0-32 0,0 3-37 16,0 11-27-16,0-5-17 16,0-1-14-16,0 1-12 0,0 5-18 0,0 3-2 15,0-1-32-15,-9 22-20 0,7-20-23 0,-2 0 16 16,3 0-17-16,-2-1-29 15,1-1 8-15,1-2-16 0,0-5-9 16,0-1-4-16,1-1-18 0,0-2-10 0,-1-2-11 16,1 0-7-16,-1-2 1 0,1 0-17 15,0-1 7-15,0-2-28 0,1-1 1 0,0-2-12 16,0 0-24-16,5-9 1 0,-3-2-27 0,2-4-6 16,2-1 1-16,-1 0-43 0,1-1-12 0,3-2-3 15,-2-1-5-15,3 0 13 0,1 3-4 0,0 2 2 0,1 0 9 16,1 3 2-16,0 2 14 0,3 3-1 15,-1-1 4-15,1 6 2 0,-1 5 2 0,-8 1 3 16,15 7 14-16,-8 2 2 0,-1 4 15 0,-1-1 15 16,-2 1 16-1,2 3 3-15,-4-1-4 0,0 3 26 0,-2 1 17 0,0-1-25 0,-4-2 22 0,2 3 0 16,-1-1-7-16,-1-2 2 0,-1 0-17 16,-1-1-2-16,-1-10-5 0,0 1 2 0,0 0-49 15,0 1 0-15,0-2-71 0,0-1-64 0,0-4-59 16,0 5 19-16,0-5-207 0,0 0 36 0,0 0 30 15,0 0 30-15,3 5-349 0,-3-6 52 16,1-3 52-16,1 3 41 0,5-7 36 0,-1 3 32 16,2-3 30-16,0-2 23 0,4 1 27 15,5-2 50-15,-1 1-25 0</inkml:trace>
  <inkml:trace contextRef="#ctx0" brushRef="#br0" timeOffset="50625.59">19356 2358 1048 0,'2'-6'524'16,"0"2"-14"-16,-3-1-57 0,1 1-29 0,0 0-55 15,-1 0-26-15,-2-1-57 0,-1-4-28 0,0 3-25 16,-1 0-20-16,-3-1-22 0,1 3-10 0,0 3-25 16,1 0-12-16,6 1-28 0,-10 0-13 0,-12 8 2 15,7-1-19 1,1 4-10-16,0 0 1 0,3 3 20 15,1 6-22-15,0-2 2 0,1 2 15 0,0-1 1 16,3 4-13-16,0-2-7 0,2 1 3 0,-1 1-2 16,5 0-8-16,0-2-13 0,0-10 8 0,0 3-13 15,8 17 5-15,-2-18-18 0,-1 0 9 16,0-3 6-16,5-3-24 0,-3-3 23 0,0-2-17 16,0-1-7-16,0-1-14 0,10-8-2 0,-5 2-27 15,0-4-19-15,0-1-19 0,0 0 11 0,-2-3-14 0,-1-2-17 16,0-1-2-16,1 2-20 0,-3-4 18 15,0 0-13-15,1-2 7 0,-1 0 10 0,-1-1-7 16,0-1 17-16,-2 0 1 0,1 3 5 0,0 0 8 16,-2-1-2-1,4 3 16-15,-6 2-3 0,2 7 3 0,-2-3 2 0,-1 2 1 0,3 6 3 0,-3 1 15 16,0 3 12-16,0 0 13 0,0 0 16 0,7 20 5 31,-4-4 9-31,1 2 19 0,-1 3-1 16,1-2 14-16,2 1 13 0,-2 1-38 0,3 0 30 15,-1 0-40-15,1 1 36 0,1-1-33 0,2-2-5 16,-3 1-6-16,0-2-6 0,0 1-64 0,-1-4-42 16,0-2-71-16,1 0 14 0,-3-6-187 0,0-1 31 15,0-4-305-15,0 0 53 0,-4-2 2 0,0 0 40 16,6 0 51-16,8-10 23 16,-7 0 29-16,2 0 30 0,-2-3 27 0,1-2 22 0,2 2-14 15</inkml:trace>
  <inkml:trace contextRef="#ctx0" brushRef="#br0" timeOffset="50944.05">19710 2116 272 0,'1'-6'487'0,"1"1"-100"0,-1 2 85 0,-1 2-8 16,2 1-42-16,-2 2-28 0,1 2-31 0,-1 2-21 16,0 8-18-16,0-4-16 0,0 5-35 0,0 4 44 31,0 1 3-31,0 3-17 0,0 1-19 0,0 0-29 15,0 0-7-15,0 1-15 0,0 0-26 0,0 1-25 16,0 0-11-16,10 25-7 0,-10-27-9 0,3 2-6 16,-2-2-23-16,2-1-22 0,-3 4-6 0,3-7-2 15,1 0-10-15,2-2-10 0,1-1-12 0,-2 1-19 0,1-5-45 16,1-3 0-16,0-1 0 0,0-6 0 0,0-1 0 31,0-1-27-31,0 0-59 0,-7-1-142 0,9 0-62 0,9-9 27 0,-7 1-182 16,2 2 42-16,-3-3-257 0,-2 1-12 0,-1-4 52 15,-1 5 30-15,-2-3 69 0,-1 2 13 0,0-1 36 16,-2-4 30 0,-1 7 45-16,0-3 27 0,0 0 33 0,-10-11 3 0</inkml:trace>
  <inkml:trace contextRef="#ctx0" brushRef="#br0" timeOffset="51163.07">19621 2360 962 0,'-4'-1'480'16,"4"0"-72"-16,0 1-13 0,0-3-50 0,3 3-47 16,1-1-18-16,0-1-21 0,9 1-18 15,0-2-28-15,2 0-17 0,2 3-26 16,0-3-7-16,1 1-31 16,-1 1-28-16,2 1-43 0,-11 0-80 0,9 0 2 0,0 0-213 15,3 0 24-15,1 0-263 0,0 0-19 16,1 0 43-16,1 0 7 0,-2 0 30 0,0 0 0 15,0 0 26-15,-1 0 20 0,0 0 34 16</inkml:trace>
  <inkml:trace contextRef="#ctx0" brushRef="#br0" timeOffset="51373.2">20088 2358 412 0,'1'6'481'0,"-1"8"66"0,0-4-43 15,0 3-34-15,0 3-41 0,0 2-30 16,0 0-28-16,0 0-38 0,0 1-5 0,7 19-34 15,-7-19-5-15,0-10-22 0,0 5-32 0,0 1-22 16,0 1-47-16,0 0-3 0,0-1-16 0,0-2-14 16,7 13-55-16,-7-18-88 0,0-8-62 15,0 5 6-15,0-5-204 0,0 5-126 0,0-5 35 16,0 0 31-16,-3 5-289 0,5-8 51 0,-4 0 95 16,4-2 20-16,-1 0 51 0,2-13 29 0,0 3 25 15,1-4 5-15,0 1 11 0,-1-5 11 16</inkml:trace>
  <inkml:trace contextRef="#ctx0" brushRef="#br0" timeOffset="51578.89">20147 2109 480 0,'-1'-4'708'0,"1"1"-66"16,0-1-98-16,-2 2 16 0,5 0-75 0,-4 0-51 15,2 0-66-15,-1 1-40 0,0 0-117 16,0 0-142-16,1 1-7 0,-2-1-351 15,1 3 29-15,0-1-270 0,0-1 40 0,1-1 37 16,1 2 32-16,-1-2 30 0,-1 1 9 0,4-1 54 16,-2 1-14-1,-1 0 68-15,-1 0-35 16</inkml:trace>
  <inkml:trace contextRef="#ctx0" brushRef="#br0" timeOffset="52274.64">20398 2412 543 0,'4'-2'462'0,"0"-1"36"15,-1 3-22-15,1-3-43 0,-1 1-35 16,-1-1-23-16,0 1-1 0,1 1-28 0,0 0-17 0,-2-2-36 0,-1 3-30 16,2-2-27-16,-4 0 30 0,2 0-44 0,0 0-18 15,-1 1-21-15,0 0-25 0,-2 1-34 16,1 0-13 0,0 1 2-16,-3 2-13 0,1-1-13 0,-6 6 7 15,0 0-13-15,2 6-11 0,-1 1-20 0,1-1 15 16,2 2-28-16,2 1-2 0,-1 1 23 15,3-1-5-15,-2 0-13 0,2 4 5 0,2-13 8 16,0 5-15-16,0 2 1 0,10 17 11 0,-4-17-12 16,5-2-4-16,1 0-1 0,0-5-5 15,2 1 1-15,3-2-14 0,0-4 0 0,0-1 6 0,1-2-15 16,-8 0 2-16,4 0-13 0,17-10-17 16,-10 3 2-16,-5 0 2 0,0-1 2 0,0 0-46 15,-4-3 0-15,-1 2 20 0,-3-3-6 0,-1-2-4 0,-4 2 2 16,0-2 25-16,-3 7-26 0,0-2 7 15,-8-16 7-15,2 10 10 0,-1 1-22 0,-1 4 14 16,-2-3-24-16,-3-1 11 0,2 3-16 16,-1 0-15-16,0 0-2 0,0 2-19 0,4 4-15 15,-2 0-7-15,0-1-36 0,3 1 13 0,2 3-89 16,0 2-38-16,5 0-34 16,0 0 29-16,-7 0-266 0,7 0 51 0,-5 0 37 0,-1 7 37 0,5-5 29 15,1 2-32-15,1-4 27 0,0 2 24 0,4 1 4 16,7 2 12-16,1-2 46 0</inkml:trace>
  <inkml:trace contextRef="#ctx0" brushRef="#br0" timeOffset="52758.46">20802 2388 231 0,'3'0'640'0,"1"0"-96"0,-2-2-52 15,0 2-50-15,-1 2-45 0,1 1-17 16,2 8-17-16,-2 3-28 15,1 3-23-15,1 1-2 0,0 1-31 0,0 2-5 0,-1 1-20 0,-1 1-6 16,-2-1-45-16,1-1-2 0,1 0-21 0,-2 0-20 16,0-1-2-16,0-11-6 0,0 5-14 0,0 2-16 15,0-2-11-15,-8 9 5 0,6-15-20 0,0-3-1 16,2 2-22-16,0-7 3 0,0 0-19 16,0 0 6-16,2 7-8 0,-2-11-18 0,0 3-1 15,0-4-8-15,3-6-21 0,1-4-12 0,-1-2-17 16,2-5-9-16,1 3 3 0,2-3-51 15,-1-3-20-15,1 1-13 0,-1-2 1 0,0 1-11 16,2-2 0-16,0 2 3 16,1 1 10-16,0 5 2 15,3 0 13-15,-2 6 9 0,3-2 14 0,2 5 10 16,-1 4 3-16,0 4 4 0,-6 2 14 0,3 0 15 16,16 14 13-16,-14-4 26 0,-1 3 28 0,0 2 22 15,-2 4 10-15,1-1-7 0,-4 1 24 0,-2 2-11 16,1 0 19-16,-2-1 1 0,0 2 15 15,-2 2-26-15,0-3-6 0,-2-2-3 0,-1 2-15 16,1-7-19-16,1-1-21 0,-2-2-3 0,1-3-118 0,-1-2-90 16,0-1 18-16,0-2-250 0,1-1 35 0,-1-1 34 15,0-1 32 1,0 0-289-16,0 0 19 0,6-9 71 0,-1 1 39 0,0-5 35 0,5 0 14 0,-1-1 39 16,3-1 33-16,0 0 4 0,2 2 20 0,-2-1-2 15</inkml:trace>
  <inkml:trace contextRef="#ctx0" brushRef="#br0" timeOffset="53544.61">21914 2407 465 0,'3'0'491'16,"-2"0"14"-16,1 0-20 0,1-2-51 0,-2 2-29 15,0-1-21-15,0 0-32 0,0 0-7 16,-1 0-38-16,0 1-27 0,0-2-17 16,-2 0-27-16,1 1-26 0,-2 0-19 0,-1 1-25 0,0 0-11 0,0 1-25 0,-2-1 8 15,-8 3-33-15,0 2-21 0,0-2-10 0,-1 6-7 31,1 3 14-31,0-1-15 0,0-1 4 0,3 4-3 16,0 1-7-16,1-1-5 0,0 3 15 0,2 0-7 16,0 0-7-16,3 3-6 0,-2-2 13 0,5 0 4 15,-2 0-19-15,4 1-4 0,0-10 16 16,0 2-12-16,13 16-6 0,-5-14-4 0,1-2 8 16,3-2-5-16,4-1-10 0,1-3-8 0,0-1 10 15,1-3-22-15,-8-1-2 0,5 0-4 16,23-11-39-16,-16 5 3 0,-4 0 4 0,2-2 2 0,-3-1-46 15,-1-2 2-15,-1 0 7 0,0-2 16 0,-5 1-7 16,3-2 11-16,-3 0-11 0,-5-1 11 0,-1 0-13 16,-4 1 9-16,0 5 2 0,-8-14-16 15,-1 8-22-15,0 0-24 0,-3 1-13 0,0 1-29 16,-1 3-28-16,-1 1 16 0,3 1-88 0,-6 0-38 16,4 2-42-16,2-2 28 0,5 5 28 0,-1 2-300 15,2-2 45-15,3-1 70 0,1 1 35 0,1 3-36 16,0 0 54-16,0 0 24 0,18-11 47 15,-5 4 13 1,5 3 38-16</inkml:trace>
  <inkml:trace contextRef="#ctx0" brushRef="#br0" timeOffset="54059.719">22524 2161 666 0,'2'-4'556'0,"-4"-1"-57"0,1 2-67 0,0 0-41 16,-2 1-40-16,-1-7-42 0,-3 4-21 16,1 2-37-16,-4-1-13 0,0 3-17 0,10 1-21 15,-10 0-23-15,-12 8-14 0,12 1-13 0,-3-2-9 16,2 3-1-16,-2 4-15 0,1 0 2 16,2 3-22-16,1-3-10 0,-1 5-3 0,5-1 16 15,-5 5-15-15,3 0-10 0,-2 3 0 16,4 1-11-16,-1-1 2 0,0 1 8 0,1 2-12 0,2-1 1 0,3 2-7 15,-1-2 13-15,1 0-5 0,0-13 15 16,0 6-11-16,0 2-6 0,0 1-14 0,0 0 2 16,0 0 0-16,0 1-12 0,0-3-4 15,0 0-7-15,0-1 2 0,0-3-20 0,-6 16 0 16,5-20-39-16,-2-2-21 0,0-2-40 0,-1-4-38 16,1-3-74-1,0 1 19-15,0-3-204 0,0 0 34 0,2-1-236 16,-2-1-46-16,3 1 54 0,0 0 47 15,-8-14 32-15,3 8 58 0,1-5 18 0,1 0 29 0,2-2 24 16,-2-2 23-16,2 0 19 0,-2 0 6 16</inkml:trace>
  <inkml:trace contextRef="#ctx0" brushRef="#br0" timeOffset="54273.65">22124 2547 599 0,'2'-1'551'15,"2"0"-47"-15,8-6-17 0,3 3-53 0,3 0-46 16,2-1-44-16,2 1-9 0,2-2-29 16,-1 4-21-16,5-1-54 0,0-1-28 0,3 1-15 0,0-1-19 15,3 1-24-15,-4-1-55 0,-1 2-77 0,-2 0-48 16,0 2 4 0,-3-3-238-16,-2-3 23 0,1 3-305 0,-2-2 45 0,-6 1 39 0,-2 0 34 0,1 2 32 15,-7 2 1-15,-3-2 31 0,1-1 25 16,-4-1 20-16,2 4 10 0</inkml:trace>
  <inkml:trace contextRef="#ctx0" brushRef="#br0" timeOffset="55725.61">16497 3238 967 0,'0'-9'398'0,"0"9"-52"0,0 0-46 0,0-11-1 0,-17-2-19 0,18 11-29 16,-2 0-32-16,1 2-11 0,1 3 12 15,0-1-5-15,1 3-25 0,1 10-21 0,1 1 2 16,-1 7-5-16,0-1-15 0,2 4-12 15,-1 0 1-15,1 2 0 0,-1 1-4 0,-1 2-20 16,1 1-6-16,-1-1-11 0,3 0 13 0,-3-1-15 16,2 1-12-16,-2-2-8 0,2-3 3 0,0-4-9 15,-1-1-13 1,-1-1-10-16,1-2 25 0,-1-4-15 16,1-3-5-16,-2-3-12 0,1-6 3 15,0-1 3-15,-3-1-19 0,9-11-2 0,-3-1 2 0,-2-4-3 0,2-2-8 16,-1-3-3-16,-2 0-21 0,1-2-9 15,-1 0 3-15,1-4-7 0,-1 2 9 0,-1 2 3 16,-2 10 0-16,0-4 5 0,0-3-12 16,0 1-3-16,8-17 13 0,-5 22-7 0,0 1-2 15,-1 7 1-15,3 2 6 0,-2 4 1 0,8 6 3 16,-3 1 6-16,1-1 3 0,-1 7-12 0,4-1-7 16,-3 3 9-16,1-1 0 0,1 3 16 15,1 1-6-15,-2-2 16 0,2 0-2 16,0 1-11-16,0-1 9 0,0-2 20 15,-1 1-19-15,-1-2-8 0,2 3 8 16,-2-3-11-16,-1-4-2 0,-1 1 20 0,-1-5 6 16,0-4-23-16,-1 1 15 0,-6-2 9 0,10 0-29 15,7-13 41-15,-6 6-44 0,-3-5 25 0,1-2-21 16,-1-2 12-16,1-2-7 0,-2 1-2 0,1-4-2 16,-2-3 5-16,-1 1-9 0,0-2-11 0,-4 0 6 15,2 0 4-15,-3 13 0 0,0-7-7 0,0-2-9 16,0 0-1-16,0 1-26 0,0 1-24 15,-11-18-25-15,8 24-54 0,1 1 13 16,-2 2-87-16,3 2-74 0,-1 2-37 0,-1 0 29 16,2 2-295-16,1 0 55 0,0-1 42 15,0 2 11-15,0 3 44 0,0 0 29 0,0-5 28 0,7-3 25 0,-1 5 10 16,4-2 13-16,1 0 33 0</inkml:trace>
  <inkml:trace contextRef="#ctx0" brushRef="#br0" timeOffset="56242.119">17166 3047 385 0,'0'-3'506'0,"0"-1"-13"16,0 1-46-16,0 0-52 0,0 1-38 0,0 0-44 16,2 4-35-16,-2 0-26 0,1 4 1 15,-1 8-21-15,0-4-16 0,0 5-24 0,0 5-5 0,7 25 8 0,-7-17-20 16,3 0 12-16,0 6-5 0,-2-2-23 15,2 2 5-15,0 1-37 0,-2-1 12 16,2 0-23-16,-2-1-26 0,1-4-8 0,-1 2 42 16,1-1-28-16,-1-5-11 0,-1-2-7 0,3-1 0 15,-2-1-17-15,1-5-5 0,-2-2-6 16,0-4 4-16,0-3 17 0,0-7-15 0,0 0-14 16,1 5-13-16,0-7-5 0,1-4-6 0,1-5-1 0,-2-2-44 0,5-3 6 15,-2-4-32-15,0 1-4 0,3-2 6 0,-1-2-18 31,2-1-5-31,2 3 0 0,2 0 1 16,0 1 6-16,2 0-10 0,2 2 17 0,-1 2 8 0,1 2 1 16,1 4-6-16,2 3 8 0,0 3 14 0,2 2 2 15,-13 2 0-15,16 12-1 0,-8-3 22 0,-2 4 7 16,-4 1-4-16,-2 1 27 0,2 3 10 16,-1-1 15-16,-5 4-1 0,3-1 5 0,-3-1 11 15,-2 1 21-15,0 2-26 0,1-2 20 0,-1 1-16 16,-1-2-23-16,-1-3 16 0,0-3-26 15,0-2 1-15,1-3-35 0,-1-1-39 0,0-2-48 0,0 0-85 16,0-3 17-16,0 0-157 0,0 0-70 0,0-2 35 16,0 0-221-16,0 0 53 0,0 0 41 0,6-10 24 31,0 4 12-31,-1-3 33 0,5-1 33 0,0-1 22 0,-2 1 25 0,5 0 13 0,3-2 34 0</inkml:trace>
  <inkml:trace contextRef="#ctx0" brushRef="#br0" timeOffset="56773.58">17933 3368 527 0,'8'-13'534'0,"-3"1"-10"15,-2-1-41-15,1 3-28 0,-3 2-59 0,-1 1-45 16,0 7-29 0,0-6-42-16,0 0-23 0,0 2-30 15,-14-8-11-15,6 7-13 0,-2-2-18 0,1 3-25 0,2 4-22 16,-3 0-30-16,5 0-7 0,-7 0-6 0,-9 13-9 15,7-5-9-15,0 3-7 0,1 2-16 0,1 3-4 16,0 2 14-16,4 0-22 0,-2 3 4 0,3 2-3 16,0-1 12-16,4 0-14 0,-2-1 16 15,3 1-5-15,2 2-12 0,0-14 26 0,0 5-1 16,0 2-4-16,10 14-7 0,-3-18 10 0,0-1 14 16,0-3-18-16,-3-4-8 0,8 0-16 0,0-3 7 15,-2-2-12-15,-6 0 14 0,15-8-5 0,-7-1-4 16,0 0-24-1,-1-3 8-15,0-1 1 0,1-2-7 16,-3 0-11-16,1-2 2 0,-1-1-15 0,-2-3-23 16,0 0 32-16,-1-1-25 0,-1 0 4 0,-1-1-20 15,1-2 1-15,-1 4-5 0,-3-1 16 0,2 3-5 16,-2 3-2-16,2 2 18 0,-1 1-3 0,-2 4-8 16,0 2 15-16,0 5 0 0,1 1-17 0,-1 1 6 15,0 0 14-15,2 10-8 0,2 6-2 16,-1 3 1-16,2 2 26 0,1-1 9 0,-2 3 21 15,3-3 0-15,0 4-6 0,2 0-4 0,-1 2-1 16,2-4 13-16,0-1-4 0,0 1 10 16,1-1 4-16,0-3-7 15,1 2-6-15,0-4-57 0,-1-1-54 0,1-5-46 0,-1-3-79 0,2 0 22 0,-4-3-194 16,-9-4 33-16,9 0 31 0,11-11 28 16,-10 5-327-16,-1-4 75 0,0-2 40 0,1-3 37 0,-2-2 34 15,-2-1 29-15,1-3 28 0,1 0-46 16,1-6 25-16,-1 0 11 0,-2-2-10 15</inkml:trace>
  <inkml:trace contextRef="#ctx0" brushRef="#br0" timeOffset="57119.3">18337 3040 241 0,'3'-13'535'16,"-1"6"-114"-16,0 0 41 15,1 2-32-15,-1 3-31 0,1 2-14 0,-1 0-33 0,1 1-24 16,3 9 10-16,0 0-30 0,-2 6-25 0,-2 1-29 15,-2-7 11-15,0 7-18 0,0 3-16 16,0 3-17-16,0 2-6 0,0 0-16 0,0 1-22 16,0 2 2-16,0 1 0 0,0 0-28 15,0 1-7-15,0-3-10 0,0 2-3 0,0-2-13 0,0-2-1 16,0 0-5-16,9 24-16 0,-6-29-2 0,2 1-8 16,0-4-13-16,0 2-5 0,0-1-1 15,4-4 4-15,1-3-18 0,1 0-2 0,0-4-6 16,1-5-7-16,-1-1-23 15,0-1-24-15,-4 0-36 0,17-8 4 16,-9 3-109-16,0-2-50 0,-2 0-65 0,1-2 26 16,-1 1-199-16,-6-3 40 0,4 3 34 15,-4-1 34-15,-2-1-311 0,-3 0 57 0,-1 4 62 16,-1-3 24-16,0 3 37 0,0-3-5 0,0-1 32 16,-12-15 80-16,5 11 24 0,0 3-16 15,-2-4 17-15</inkml:trace>
  <inkml:trace contextRef="#ctx0" brushRef="#br0" timeOffset="57342.91">18206 3230 388 0,'-2'-3'494'0,"2"3"14"0,1-2-19 0,2 1-24 0,1-1-23 16,9-2-49-16,4 0-37 0,4 2-34 0,0-1-17 15,4-1-41-15,-2 2-5 0,2-4-9 16,2 3-45-16,0-1-67 0,1 2-104 0,1-1-4 15,-2 0-317-15,3-1 25 0,1 1-329 16,0 0 73 0,0 0 40-16,0-1 34 0,-2 1 17 0,0-2 29 15,2 2 25-15,-3-1 35 0,2 0 17 0,1 1 12 16</inkml:trace>
  <inkml:trace contextRef="#ctx0" brushRef="#br0" timeOffset="58260.14">19097 3287 997 0,'0'-3'529'0,"-1"1"-62"16,0 0-66-1,2 1-37-15,-2 0-52 0,1 2-19 0,-1 2-22 16,0 2-16-16,-1 10-24 0,2-6-24 0,0 6-4 16,-6 20-10-16,6-10 17 0,0-12-11 15,0 6-32-15,0 2-5 0,0 1-15 0,0 1-17 16,0-1-13-16,12 21 27 0,-9-20-2 0,2-1-18 16,2-3 4-16,0-2-14 0,2-3-13 0,-2-1-27 15,2-6 19-15,1-2-23 0,2 2-23 0,0-7 6 16,-5 0 4-16,4 0 1 0,14-8-28 0,-10 1 1 15,0-4-26-15,-1 1 20 0,0 0-3 16,-1-5-2-16,2 1-2 0,-2-4-2 0,-2 3 0 16,2-7-4-16,-5 0 0 0,1 2-47 0,-1-2-18 15,-2-3 10-15,-2 2 2 0,-1-2 2 0,-1 2 11 0,-1-1 4 16,-1 11 13-16,0-3-18 0,0-3 16 0,0 2-2 16,0 2-3-16,0 1 1 0,0 1 8 0,0 6 3 15,-9-3 1 1,8 12-13-16,-2 2 27 0,3 1 10 15,-3 11-15-15,3 2-2 0,0-7-2 0,0 7 42 16,0 3 5-16,0 2-7 0,9 30 7 16,-4-23 9-16,1 1-2 0,1 1-13 0,1 2 5 15,-1-1 6-15,2-1-8 0,-1 0-9 0,-1 1-7 16,-2-2-20-16,0-1 18 0,-2 0-8 0,-3 1-6 16,0-16-5-16,0 6 0 0,-14 30 7 15,4-23-13-15,-3-2 5 0,2-1-19 16,-3-1 21-16,0-3-18 0,-3-3 4 0,1-1-22 15,1-3 4-15,-2-2-2 0,0-1 1 0,0-3 4 16,-3-2 2-16,-2-1-80 0,2-5-22 0,9 0-21 0,-19-9-41 16,13 0 17-16,-1-1-108 0,5-4-59 0,-2-1-50 15,2-3 36-15,0-1-229 0,1-3-8 0,4 2 50 16,1-2 41-16,2 3 35 0,1-4 32 16,4 11-9-16,0-6 25 0,0 0 89 0,16-19-6 0,-6 17 6 15</inkml:trace>
  <inkml:trace contextRef="#ctx0" brushRef="#br0" timeOffset="58708.27">19726 3327 446 0,'7'-8'499'0,"0"0"44"0,-5 2-50 16,3-1-41-16,-5 1-48 0,1 0-49 15,-1 1-35-15,0 5-28 0,0 0-36 0,0-4-27 16,0 4-21-16,-10-9-25 0,6 6-20 0,0 0-1 0,-3 4-25 16,1-1-16-16,-1 0 10 0,-11 7-36 0,4 1-1 15,-2 1 1-15,5 3 35 0,-2 1-9 0,2 2-3 16,1 4-20 0,0 0-14-16,0 2-9 0,3-1 45 0,2 2-9 0,0-1-7 0,3 3-5 0,2-4-15 15,0-9 2 1,0 4-12-16,11 21 3 0,-4-17-23 15,0-5 2-15,3-1 8 0,1-2-15 0,-1-5 2 16,1 2-9-16,3-4-7 0,-4-2 7 16,-3-2-9-16,3 0-5 0,14-11-15 0,-10 4 7 15,-1-1-40-15,-2 1 3 0,0-4 0 0,1-2-25 16,-4 1-14-16,-1-2-9 0,-1-1 7 16,-2-2-13-16,2-1 6 0,-5 0-15 0,-1 0-4 15,0 10 5-15,0-7-36 0,-8-18-12 16,2 15-4-16,-1 0-19 0,1 1-7 0,-1 3 15 15,0 0-30-15,-1 3-8 0,1 1-19 0,-2-3-43 0,2 5-70 16,2 3 28-16,2 3-245 0,-3-1 21 0,5 3 13 0,-1 0 35 16,2 0 32-16,0 0 32 0,0 0 24 15,0 7 26-15,2-4 28 0,2 0 6 0</inkml:trace>
  <inkml:trace contextRef="#ctx0" brushRef="#br0" timeOffset="59188.52">19952 3314 220 0,'3'-2'659'0,"0"1"-103"0,-3-1-47 0,0 2-48 0,2-3-47 0,-1 3-35 16,-1 3-40-16,0-1-24 0,0 4-6 16,-1 7-34-16,1-4 2 0,0 5-30 0,0 1-8 15,-9 23 16-15,9-16-24 0,0-11-17 0,0 6-12 16,10 21-20-16,-6-19-11 0,3-1-18 0,0 1-12 15,0-3-16-15,0 0-15 0,3 3-6 0,0-6-16 16,3-1-7-16,-5-2-3 0,3-2-12 16,1-8-12-16,-4 1-6 0,2 0-13 0,-3-1-17 15,16-10-25-15,-9 4-3 0,0-2-17 0,-3-5 8 16,2 2 3-16,0-5-40 16,-4 2-11-16,0-3 5 0,-1 0 11 0,-1-3 6 0,2-3 1 0,-4 0 30 0,1-1-23 15,-2 0-4-15,2 1 21 0,-3-1 2 16,1 3-7-16,0 2 6 0,-2 3 9 0,0 4 7 15,1-1-15-15,-1 5 7 0,-1 4 8 16,1 4 1-16,-2 0 0 0,0 7 44 0,-2 5-2 16,2 6 8-1,0-9 17-15,0 8-2 0,-7 22 11 0,6-14-10 16,1-13 4-16,0 7-10 0,0 0-2 0,10 23 0 16,-5-22-3-16,4 0-24 0,-4-1-16 0,2 1-42 15,5-5 2-15,-4-1-134 16,3 3-103-16,2-6 30 0,-2-2 22 0,3-3-499 0,2-1 25 0,-2-4 52 15,-6-1 56-15,16-9 45 0,-7 2 40 16,2-2 3-16,2 1 50 0,-2-3 27 16,10 0 56-16,0 0 26 0,4 0 13 0,1-2 11 15</inkml:trace>
  <inkml:trace contextRef="#ctx0" brushRef="#br0" timeOffset="60210.11">21048 3390 588 0,'4'-3'438'16,"-1"2"-74"-16,1-3 53 0,-1 2-25 0,5-5-13 15,-2 0-17-15,-3 2-5 0,1-1-24 16,-3 1-8-16,1 0-11 0,-1 0-21 0,2 1-32 0,-3-2-28 15,1 2-26-15,-1-1-21 0,0-3 12 0,0-1-43 16,0-2 1-16,-11-10-6 0,5 12-41 0,0-1-3 16,-1 2-4-16,2 1-13 0,-3 0-2 0,-1 2-17 15,2 2-5-15,-1 1-6 0,8 2-6 0,-12 0-5 16,0 0-11-16,-15 15-2 0,12-2-3 0,2 0-4 16,1 4 12-16,0 2-3 0,0 0-4 15,1 4-14-15,1 2-4 0,2 1-3 0,1-2 2 16,1 0-1-1,2 1-2-15,2 1-1 0,2 1-1 0,0-15-7 16,0 4-4-16,8 21 23 0,-2-17-5 0,1-4-13 16,0-1 22-16,4-4-18 15,-2 0 6-15,2-3 11 0,-2-7-11 0,-2-1-15 0,4 0 1 16,15-10-71-16,-9 3-32 0,-2-1-21 0,1-3-42 16,-1 1-22-16,1-1 18 0,-2-2-118 0,-1-2-23 15,0-3-22-15,-1 0 9 0,1-2-21 16,-4-1 29-16,1-1-45 0,-1-3 7 0,-2-3 13 15,-1 2-23-15,-1-4 31 0,1 3-2 0,-3 0 34 16,0-1 21-16,-1 1 49 0,0-1 67 0,-1-1 92 0,3 4 67 16,-2-3 3-16,-2 0 80 0,1 3 9 0,2 2 41 15,-3-2 17 1,1 4 25-16,1 2 32 0,-2 3 3 0,1 2-24 0,-1 5 26 0,0 0-14 16,1 4-13-16,-1 0 14 0,0 2 12 15,2 3 4-15,0-1 2 0,-2 1-16 0,0 0 7 16,5 16-12-16,-3-1 0 0,-1 2-11 0,0 5-2 15,-1 3-11-15,0-13 2 0,0 7-18 16,0 4 42-16,0 3-6 0,0 3-12 0,-10 33 8 16,9-28-11-16,-3-3-11 0,4 1-22 0,-3-1 1 15,2 0-13-15,1-3-19 0,0 0-11 16,-2-1-5-16,1-2-14 0,1-13-1 0,0 7-14 16,0 0-18-16,0 0-39 15,0-1-23-15,0-1 2 16,0-2-124-16,0-3-54 0,0-2 20 0,0-5-197 0,0-5 34 0,0 6-289 15,0-6-45-15,7 0 53 0,0 6 24 0,-5-8 42 16,1-1 97-16,6-5 17 0,1 1 30 0,0-2 26 16,1-1 26-16,2-1 23 0,-2 1 12 15,3-1-31-15</inkml:trace>
  <inkml:trace contextRef="#ctx0" brushRef="#br0" timeOffset="60442.01">21415 3409 458 0,'2'2'648'0,"0"1"-60"0,0 1-24 0,-1 0-38 0,3 9-71 16,-1 0-16-16,2 2-16 0,-1-2-39 15,0 2-14-15,1 0-38 0,2-2-35 0,-3 0-26 32,2 0-29-32,-1-1-22 0,-3 2-43 0,0-2-17 15,1-1-29-15,-2-2-53 0,1 2-5 0,1-4-108 0,-2-2-63 16,-1-1-72-16,1 0 18 0,-1-4-195 0,0 0 31 15,0 0-310-15,-2 3 50 0,1-4 51 16,1-3 12-16,0 0 35 0,1 0 38 0,-1-3 23 16,0 2 25-16,0-2 13 15,0-6 19-15,0-4 14 0,0-2 37 0</inkml:trace>
  <inkml:trace contextRef="#ctx0" brushRef="#br0" timeOffset="60657.56">21464 3146 661 0,'0'-4'732'16,"0"0"-60"-16,0 0-103 0,0 1 35 0,0 0-73 15,0 0-54-15,1 2-49 0,-2-1-45 16,1 0-49-16,0 0-37 0,1-1-53 0,-2 3-75 16,2-3-20-16,-1 3-222 0,0 0 7 15,0 3-334-15,0 0 37 0,-1-1 30 0,0 0-290 0,1 0 38 16,0 0 42-16,1 1 98 0,0 2 22 0,1-2 24 0,8 4 26 15,0 3 25-15,3-2 24 0,1-1 12 16,-2 1 3-16</inkml:trace>
  <inkml:trace contextRef="#ctx0" brushRef="#br0" timeOffset="61125.42">21876 3301 272 0,'3'-1'691'0,"-2"0"-96"0,1 0-50 0,-1-1-73 15,1 0-53-15,-2 0-45 0,0 0-18 0,-2-1-64 16,1-1-19-16,-1 1-29 0,-1 0-31 15,1 0-24-15,-8-3-18 0,-3-1 15 0,3 3-43 16,-2 2-18-16,-3 2 3 0,8 0-21 16,-5 0-20-16,-1 0-12 15,-14 13-7-15,12-4 15 0,1 3 11 0,2 1-26 0,1 1-5 0,1 3-6 16,-1-1-7-16,3 4 43 0,-2 1-1 0,3-2-10 16,3 4 10-16,1-2-9 0,3 1-3 0,0-3-23 15,0-11 8-15,0 5-8 0,8 17 7 0,-2-17-22 16,2 1 3-1,1-4 5-15,-4 0-8 0,2-6-34 0,3 1-13 16,-1-2 1-16,-1-2-77 0,0-1-66 16,-3 0-59-16,5 0 19 0,14-13-137 0,-12 3-64 0,2 2 34 15,-2-4-205-15,-1 0-50 0,2 0 55 0,-5-3 42 16,3-1 28-16,-2 2 35 0,1-3 32 0,-3-2 26 16,0 1-9-16,0-2 46 0,-2 0 12 15,0-3 46-15</inkml:trace>
  <inkml:trace contextRef="#ctx0" brushRef="#br0" timeOffset="61427.06">21934 2997 584 0,'0'-4'456'15,"0"-1"-79"-15,0 0 49 0,0 2-65 0,0 1-38 16,0-1-34-16,1 3 6 0,1 1 4 0,-2 1-12 16,2 1-8-16,1 9 1 0,-1 6-14 15,-1 1-26-15,1 1 48 0,-1 5-2 0,-1-13-22 16,0 6 6-1,0 5-2-15,0 4-19 0,0 1-18 16,-11 33-17-16,9-30-9 0,0 3-14 0,-1-3-27 16,0 0 8-16,1 0-39 0,2-1-8 0,0-16-21 15,0 7 7-15,0 2-31 0,0 2-17 0,0-1-52 16,0-1-11-16,0-2-84 0,0-2 5 0,0-1-171 16,0-5 23-16,0-2-287 0,0-5 50 0,0 1-239 15,0-7 56-15,-1 4 8 0,2-5 57 0,8-4 63 16,1-4 49-16,4-2 31 0,-1-2 32 0,5-2 28 15,4 0 2-15,4-3 24 0,3-1 42 0,-2-2 10 16</inkml:trace>
  <inkml:trace contextRef="#ctx0" brushRef="#br0" timeOffset="62389.74">22423 3045 509 0,'0'-2'482'0,"0"2"-86"16,0 0 2-16,0 0 1 0,0 0-8 15,0 0-10-15,7 19-37 0,-7-3-8 0,3 5-37 16,-3-10 1-16,0 7-35 0,0 3 3 15,0 5-23-15,0 3-25 0,0 3 7 0,-10 33-9 16,7-27-31-16,-1-3-13 0,1 2-15 0,-1 1-6 16,0-4-16-16,-1 2-24 0,1-3 4 0,0 0-11 15,1-5-14-15,-1 2-12 0,0-4 3 16,2-2-7-16,-2 0-16 16,3-3-10-16,-4-3 3 15,4-4 1-15,1-8-14 0,0 3-14 0,0-2-10 0,0-2 15 0,0-2-19 16,0-3-10-16,0-2-18 0,3-2-5 15,1-7 2-15,0-1 3 0,2-5 0 0,1-3-24 16,0 1-33-16,0-3-4 0,0 0-5 0,-1-5-4 16,4 0-14-16,-2 0-12 0,2-1 4 15,3 2 0-15,-1 1 22 0,2 3 4 0,3 4 13 16,0 2 6-16,2 3-7 0,-4 3 10 16,6 3 14-16,0 6 7 0,-9 1 9 15,3 0 13-15,19 14 7 0,-20-4 18 0,-1 3 25 16,-1 2-7-16,-2 0 28 0,0 2-6 15,-3 1 12-15,3 2 20 0,-4-1-5 16,-1 2-14-16,-2 2-5 0,1-4 19 0,-1 1-12 0,0-3-1 16,1-2-6-16,-1-2-73 0,-2-2-69 15,-1-3-57-15,3-2 13 0,-3-4-208 0,0 3 32 16,2-3-275-16,-1 0-21 0,-1-2 52 16,0 0 13-16,0 0 39 0,0 0 35 0,7 0 61 15,-1 0 26-15,12-10 23 0,-11 6 12 0,3-1 21 0,-3 1 7 16</inkml:trace>
  <inkml:trace contextRef="#ctx0" brushRef="#br0" timeOffset="62807.37">22891 3650 212 0,'1'0'548'0,"-1"-2"-43"0,2 1-25 0,-1-1-6 16,3 0-40-16,-2 1-41 0,9-6-50 0,0 2-24 15,-1-3-28-15,3 0-24 0,0 0-16 0,-2-2-3 16,3 0-39-16,0 1-20 0,0 0-8 15,2-2-1-15,-2-1-19 0,0-1-17 0,-1 2-15 16,-1-2-13-16,-1 0-13 0,-1 1-10 0,-1-1-9 16,-2 0 0-16,-1-2-8 0,-2 1-7 0,-1-1-8 31,-3-1-5-31,0 8-4 0,0-1-5 16,-9-15-3-16,3 17-7 0,-2-3-12 0,-1 4-2 0,-2 0-3 0,0 2-2 15,-2 1 2-15,3 3-2 0,10 0-3 0,-22 7-23 16,9 0 17-16,1 2-3 0,-3 0-3 15,1 1 15-15,4 4-3 0,-1 0-2 0,1 2 0 16,3 3-22-16,0 0 3 0,2 2-1 0,0 0 2 16,1-1 35-16,3 0 5 0,1-9-27 0,0 4 0 15,0 3 0-15,15 19-2 0,-8-18-6 0,5-2-5 16,-1-3-12-16,2-2-44 0,2-2-35 16,0 0-47-16,0 1-65 0,3-4 20 0,-1-5-218 15,1 0 38 1,-8-2 32-16,5 0-310 0,2 0 55 0,3 0 48 0,-1 0 40 0,19-7 36 0,-22 2 30 31,0-3 30-31,-1 3 27 0,-2-2 26 0,-3 1 77 16,-1-3-55-16</inkml:trace>
  <inkml:trace contextRef="#ctx0" brushRef="#br0" timeOffset="63208.49">23310 3523 558 0,'-1'0'551'15,"0"0"-48"-15,0 1-28 0,-1 2-35 0,1 2-26 16,1 1-57-16,-3 7-19 16,0 2-33-16,0 1-26 0,3-2 14 0,0 2-50 0,-1-2-21 0,0-1-23 15,1 1-21-15,-2-4 18 0,2 0-21 16,0-3-31-16,-3-1-14 0,3-3-15 0,0-3-15 16,0 0-12-16,0 6 28 0,0-6-15 15,0 5-18-15,0-5 5 0,0 0-28 0,-3 5 3 0,2-5 1 16,1-4-35-16,-1 1 1 0,-1-3 7 0,2 1-7 15,0-13 6-15,0 10-4 0,0-5-3 0,0-5-3 32,0-1-3-32,10-24-24 0,-8 21-22 0,0-1 3 15,3 0-11-15,-1 3 14 0,1-3-13 16,0 4 13-16,0-1-23 0,4 3 11 0,-2 0 2 16,1 4-13-16,2 3 40 0,1-1-8 0,1 1-13 15,-1 2 24-15,2 2-7 0,-3 2-11 0,3 1-4 0,-3 1-30 16,-2-1-56-16,-1 1-49 0,7 1 17 15,-6 1-238-15,-2 0 35 0,-6 0-288 0,0 0 20 16,6 0 56-16,0 0 41 0,9 13 37 0,-9-9 35 16,-2 2 27-16,7 0 25 0,-1 6 25 0,0-5 40 15,-3 5 11-15,3-1 3 0</inkml:trace>
  <inkml:trace contextRef="#ctx0" brushRef="#br0" timeOffset="63670.43">23607 3574 551 0,'3'1'553'16,"0"1"-52"-16,1 0-30 0,1-2-46 0,10-2-35 0,-9 2-41 16,15-7-32-16,-8 3-35 0,2-1-2 15,-2-1-4-15,0 0-32 0,-1-2-5 0,0-1-26 16,-4 1-6-16,2-3-22 0,-1 1-9 0,0-2-15 15,-3-2-6-15,0 0-19 0,-3-1-13 16,0 0-17-16,-2 0-17 0,-1-1-10 16,0 9-8-16,0-6-3 0,-11-11 0 0,7 12 5 0,-1 2-20 15,1 1-11-15,-3 2-9 0,-1 1-2 0,1 3 8 16,-1 1 0-16,8 2-16 0,-6 0-4 0,-14 8 1 0,7 0-4 16,0 4-2-16,0 1 18 0,-1 1-24 0,2 2 16 15,1 0-15-15,2-1-1 0,1 3 21 16,1-1-1-16,0 2 21 0,0 1-20 0,2 1 18 15,1-1-19-15,2 0 9 0,1 3-5 0,1-14-7 16,0 6-6-16,11 20 8 0,-4-16-16 0,4-3 1 16,-1-1 8-16,2-2-26 0,2 1 4 0,2-1-1 31,3-1-84-31,0-2-24 0,1-4-61 16,4 2-75-16,-1 0 23 0,1-4-141 0,0-2-77 0,-1 2 37 15,1-1-233-15,-2-1 52 0,-2 0 52 0,-4-2 37 16,-9 0 35-16,2 0 29 0,2 0 25 15,12-9 26-15,-15 7-16 0,-2 0 52 0,-1-2 6 16</inkml:trace>
  <inkml:trace contextRef="#ctx0" brushRef="#br0" timeOffset="64155.43">24230 3729 1035 0,'4'0'715'0,"-2"1"-113"0,-1-1 68 16,1 0-48-16,0-1-53 0,0-1-61 0,-1 2-56 15,0-2-44-15,1 4-60 16,-1-2-49-16,1 0-57 0,-1 0-91 16,-1 0-16-16,-1 0-310 0,-2 0 16 0,1 0 15 0,-1 0-545 15,-1 0 53-15,0 0 14 0,-1 0 53 16,1-2 65-16,-6-1 72 0,4-1 13 0,-1 3 29 15,1-2 26-15,2 2 25 0,-6-3 23 0,-2 0 14 16,3 4-15-16</inkml:trace>
  <inkml:trace contextRef="#ctx0" brushRef="#br0" timeOffset="96714.51">19554 1380 489 0,'0'0'315'0,"-10"0"-36"0,10 0-43 0,0 0 9 15,0 0-30-15,0 0-11 0,0 0 6 16,0 0-25-16,0 0 6 0,-10 0-4 0,10 0-22 0,-13-7-17 15,10 7-17-15,2 0 37 0,-2 0-11 16,2 0-5-16,-3 0-2 0,2 0-20 0,-1 0-23 16,2 0-9-16,-3 0-16 0,4 0 10 0,0 0-21 15,0 0 1-15,-7 0-23 0,7 0 11 16,-6 0-3-16,-4 7 0 16,6-5-9-16,1 0 2 0,0-2-27 0,-1 1 20 0,1 0-2 0,-1 1 19 15,0-1-12-15,0 0-14 0,1 0 4 0,-2 1 0 16,0-1 6-16,1 1-15 0,-5 3 9 0,-2-1 7 15,1 2-10-15,3-1-5 0,3 1 1 16,-1-2 4-16,1-1-4 0,0 3-12 0,3-4 1 16,-2 2 1-1,0-1-1-15,1-1 0 0,1 1-4 0,0 1 3 16,-2 0 0-16,3-1-8 0,0-3-11 0,0 0 4 16,0 6 3-16,11 7 5 0,-5-7 1 0,5 0-4 15,-2-2-1-15,-1 3 0 0,5 1-4 16,-2-2 2-16,2 1-11 0,-1 0 11 15,0 0 6-15,-1 1-12 0,0 0 2 0,-1 1 5 0,-1-1-13 16,-1 2-1-16,-4 0 1 0,2 0 3 0,-1 1 2 16,-3-3-9-16,-2-1 12 0,0 1 4 0,0 0-6 15,0 0-8 1,-10 10 3-16,3-7 8 0,3 1-17 0,-3-4-2 16,-2 2-1-16,1-2 13 0,-2-2-14 0,0 2 15 15,2-6-27-15,-5 3 20 0,3-1-17 0,-1-1-2 0,1-1-29 16,1-2 2-16,9 0-21 0,-5 0 6 15,-2 0-55-15,2 0-38 0,5 0-14 0,-18-12-15 16,11 8-43-16,1 1 23 16,1-3-130-16,1 3-102 0,0 0 33 0,2-1-44 15,1-1 31-15,1 2 26 0,0 3 24 0,0 0 23 16,0-6 7-16,10-12 25 0</inkml:trace>
  <inkml:trace contextRef="#ctx0" brushRef="#br0" timeOffset="97397.25">19690 1199 353 0,'0'-2'513'16,"2"-1"-103"-16,-4 1 16 0,2 1-54 0,2 1-44 0,-2 0 1 16,0 2-18-16,1 0-16 0,-1 3-31 15,3 8-8-15,1 1-28 0,-1 2-10 0,0 3-18 16,-2 2-6-16,1 0-6 0,-1 3-25 0,-1 1-14 16,3-2 3-16,0 2-11 0,-3-10-11 0,0 4 16 15,0 5-51-15,0 2 8 16,-9 32-14-16,6-26 5 0,2-2-14 0,-2 1 3 0,2-2-22 15,-2-1 4-15,3-2 4 0,0 0-23 0,0-2 3 16,0 0-19-16,0-13 10 0,0 5 0 16,0 1-4-16,0-1-4 0,0-2 2 0,0-3-11 15,0-3-6-15,0-1-11 0,0-7 10 0,6 6 10 16,-5-7-16-16,-1-4-5 0,0 1-17 0,4-10 1 16,-1-3-35-16,0-1 17 0,-2 0-24 15,2-2-15-15,0-1-4 16,-2-1-12-16,2 1-8 0,0 1-13 0,1-1 4 15,2 1-9-15,-3 1 21 0,2 2 13 0,1 0-24 16,0 2 41-16,-1 2-11 0,4 2 12 16,-2 1 13-16,0 1-5 0,1-4 5 15,2 7 8-15,0-1 13 0,1 1-11 0,2 2-8 0,-2 2 27 16,5-1-10-16,-5 3-14 0,-4 0 37 0,3 0-3 16,12 10 4-16,-9-2 19 0,-3 2-5 15,0 3 11-15,-2-2 2 0,1 2 11 0,-2 0 4 16,-2 2 2-16,1-2-9 0,-2 2 11 0,-1-1 5 15,1 0-7-15,-1 0 5 0,0 2 3 0,-2 1-16 0,1-3-8 16,-1 1 4-16,-1-6 1 0,2 0-17 0,-1-1 12 16,-1-1-11-16,0 0-5 0,1-3-24 15,-1-1-29-15,0 1-47 0,0 0 7 0,2 0-144 16,-2-4-52-16,0 0-66 16,0 0 30-16,-2 2-248 0,2-3 44 0,2 0-1 0,-1-2 36 0,2 0 69 15,4-6 35-15,3-2 24 0,0 1-22 0,1-2-5 16</inkml:trace>
  <inkml:trace contextRef="#ctx0" brushRef="#br0" timeOffset="97883.43">20374 1504 272 0,'1'-2'619'0,"-1"0"-46"0,2-1-50 0,-2-1-44 15,-2 2-49-15,2 0-22 0,0-1-50 0,-1 0-7 0,1 2-52 16,-3-2-19-16,0 2-29 0,0-1-18 16,1-1-26-16,-3 3-21 0,-2 0-22 0,-7 3-18 15,9-3-6-15,-18 8-13 0,10-1-14 0,-4-1-12 16,1 3 1-16,1 3-14 0,1 0-11 0,0 2-4 16,4-1 5-16,1 0-12 0,1 2 5 0,0-1-5 15,1 2-4-15,-1 0 10 0,3-1-13 16,1 1-17-16,1 1 6 0,3-9 12 0,0 1-30 15,0-1 17-15,0 2-3 0,13 14-2 16,-7-13-5-16,2 1-10 16,0-4-1-16,1 1 1 0,2-5-9 15,0 0-5-15,4 0-4 0,0-3 7 0,-8-1-6 16,4 0 3-16,18-9-19 0,-14 5 9 0,2-3-15 16,0-2-5-16,-2 0-1 0,1-2 2 15,-1 1-51-15,0-3 9 0,-3 0 5 0,0 0-34 16,-5-1 18-16,2-4-20 0,-2-1 10 0,-1-1 6 15,-2 2-3-15,-4-1 7 0,0 9-14 16,0-5 8-16,0 0-15 0,-10-14-2 0,5 16 4 0,-2-1-19 16,-2 1-12-16,-1 4-13 0,3 0 11 15,-1 1-84-15,-2 0-33 0,0 1-34 0,0 4-72 0,3 0 28 16,0 3-234-16,3 0 29 0,4 0 38 0,0 0 35 31,-7 0 30-31,7 0-7 0,0 0 33 0,-10 9 21 0,9-6 92 0,2-3-32 0</inkml:trace>
  <inkml:trace contextRef="#ctx0" brushRef="#br0" timeOffset="98334.98">20618 1462 323 0,'0'-2'587'15,"0"2"-29"-15,-2 2-65 0,2 1-38 0,0 1-48 0,-1 0-34 16,1 2-34-16,0 9-26 0,0-6-5 0,0 4-11 16,0 1-37-16,8 18-28 0,-2-15 14 0,-2-1-5 15,0 2-50-15,-1 0 0 0,2-4-19 0,-3 1-1 16,2 1-19-16,1 1-17 0,-3-3-35 0,-1-1 21 16,0-5-18-16,0-1-3 0,-1-1-21 0,0-2-13 15,0 0 23-15,0-4-8 0,0 0-13 0,0 0-12 31,0 0-1-31,-2 6-1 0,1-6-12 0,-1-3-3 16,2 0-17-16,-6-7-16 0,3-2 7 0,-1-4-8 16,1-1-8-16,2-3-24 0,-1 0 10 15,0-3 1-15,2 11-49 0,0-6 17 0,0-2-24 16,0-2 23-16,12-21-15 0,-6 24-1 0,1 0 4 16,1 3 12-16,0 0 1 0,1 5-2 0,1-2-8 15,1 5-5-15,-1-3-10 0,2 2-17 0,-2 4-15 16,3 0-31-16,-4 3 14 0,4-2-140 0,-1 2-61 15,0 2 28-15,-12 0-341 0,8 0 54 16,-1 0 36-16,0 0 6 0,0 0 38 0,-2 0 83 0,2 0 24 16,3 0 64-16,1 0 24 0,3 0-40 15,-1 0 6-15</inkml:trace>
  <inkml:trace contextRef="#ctx0" brushRef="#br0" timeOffset="98734.57">21035 1130 684 0,'0'0'437'0,"0"1"84"0,0 1-39 16,0 0-50-16,0 3-48 0,0 0-19 15,1 10-12-15,-1-6-6 0,0 3-25 0,8 21-34 16,-6-12 33-16,-1 2-22 0,-1-11-16 15,0 6-13-15,0 3-12 0,0 2-18 0,0 2-21 0,0 1 0 0,0-1-19 16,0 2-1-16,0 0-34 0,0-2 2 0,0 2-18 16,0-1-4-16,0 0-24 0,0-2 1 0,-7 25-25 15,7-26 5-15,0-12-102 0,0 4 0 16,0 1 0-16,0 0 0 0,9 12 0 0,-6-13 0 16,2-4 0-16,3-2 0 0,1-1 0 0,3-3 0 15,0-1 0-15,1-2 0 0,0 1 0 16,-6-3 0-16,5 0 0 0,0 0 0 0,16-12 0 15,-12 9 0-15,-1-4-109 0,-1 0-168 0,0 2 26 16,-1-4-148-16,-3 1-53 16,4 1 40-16,-6-2-203 0,-1 1 48 15,-1-3-66-15,-2 1 37 0,-1-2 45 0,-2-1 75 0,-1 2 33 16,0 4 30-16,0-3 25 0,-9-13 30 16,0 8 18-16,0 2 10 0,-2 3-5 0</inkml:trace>
  <inkml:trace contextRef="#ctx0" brushRef="#br0" timeOffset="98959.16">20951 1468 219 0,'-4'-2'643'0,"2"0"-120"16,2 0-19-16,2 0-13 0,1 0-61 0,8-3-40 0,5 0-34 0,0 1-30 16,6-2 5-16,0 3-42 0,0-3-33 15,2 1-28-15,1 0-24 0,1 2-22 0,0-1-20 16,0 0-111-16,-4-1-101 0,0-1 4 0,0 4 5 15,0 0 4-15,-6-1 3 0,-1-2-595 0,-3 3 54 16,-2-1 55-16,-3 3 48 0,-7 0 13 16,0 0 32-16,6 0 31 0,-6 0 23 0,8 9 32 15,-8-6 21-15,-1 0 8 0</inkml:trace>
  <inkml:trace contextRef="#ctx0" brushRef="#br0" timeOffset="103014.11">17829 4225 695 0,'0'0'377'0,"0"0"-9"0,0 0-48 0,0 0-34 15,0 0-37-15,10 0 11 0,-10-9-5 16,0 9-23-16,0 0-10 0,0 0-21 15,0 0-7-15,0 0-10 0,0 0-8 0,0 0-10 0,0 0-6 16,0 0 1-16,0 0-18 0,0 0 4 0,0 0-9 16,0 0-8-16,0 0-3 0,0 0-12 15,-2 13-9-15,-3 0-17 0,-3-1 12 0,4-1-26 16,-1 2 9-16,-5 0-17 16,1 2-2-16,-1 0 9 0,3 3-10 0,-3-1 0 0,3 0-5 0,0 4-6 0,0 2-21 15,0 0 11-15,2-2 17 0,-2 3-13 0,1 0-29 16,0 0 12-16,2 0-10 0,1 2 18 15,-1-1-32 1,3-1 13-16,-1 2-6 0,2-13 8 0,0 6-1 16,0 1-26-16,9 22 4 0,-5-19 2 15,2-2-22-15,-1-3-37 0,2 1-45 0,0-2-70 16,0-1 14-16,-1-3-179 0,2-1 29 0,1-2-318 16,-1-1 45-16,-1-3 72 0,5-1 44 0,-4-1 34 15,1-2-7-15,-5-2 29 0,-4 0 25 0,11 0 27 16,3 0 15-16,14-9-22 0</inkml:trace>
  <inkml:trace contextRef="#ctx0" brushRef="#br0" timeOffset="103665.59">18051 4423 265 0,'-2'-2'545'16,"1"1"-119"0,-1-1 8-16,0 1-56 0,1 0-26 0,0 1-37 15,0-2-48-15,0 2-7 0,1-2-8 0,0 0-14 16,2 2-5-16,0 0-27 0,1 0-11 0,1-1-21 15,1 1-3-15,0 0-21 0,9-5-21 16,0 5-2-16,0 0-9 0,-9 0 0 0,5 0-36 16,2 0 3-16,1 0-1 0,2 0-10 0,0 0-20 15,18-11-7-15,-17 9 9 0,-2 1-9 0,-1-2-22 16,-4 2-20-16,-2 0-16 0,-2 0-48 0,-1 0 7 16,0-1-195-16,-2-2-68 0,-2 2 28 15,0 0-300-15,0 0 44 0,0 0 58 0,0 0 36 16,-3 1 33-16,3 1 11 0,-5-2 28 15,1 0 24-15,0 2 32 16,-1-1 5-16,0 2 3 0</inkml:trace>
  <inkml:trace contextRef="#ctx0" brushRef="#br0" timeOffset="104093.63">18061 4434 553 0,'-3'0'413'16,"1"2"-50"-16,0-1-32 0,1 1-21 16,-1-1-42-16,0 0-31 0,1-1 7 0,0 1-26 0,0 1 16 15,-1 1-13-15,2-2-2 0,-1 1-4 0,1 1-11 16,0 0-3-16,0 0-20 0,1 0 7 0,-1 2-22 16,0 1-1-16,10 9-9 0,-3-5-17 0,2-2-8 15,3 1-24-15,0-1-4 0,0 3-6 16,0-3-6-16,3 3-4 0,0-2-30 0,1 2 27 15,0 0-22-15,-2 1-12 0,-2-2 0 0,3 2 5 32,-2 2-30-32,-3-1 6 0,-1 3 16 0,-2-3-21 15,-1-1-12-15,-2 1 17 0,-3 2-19 0,-1-2-8 16,0-6-1-16,0 3-6 0,-10 12 1 0,5-9 5 16,-2-3 1-16,1 2-4 0,-2-4-17 15,-2 2-13-15,-2-3 3 0,1 0 2 0,0-1-4 0,-3-4-18 16,1 2 7-16,-2-3-17 0,7-1-32 0,-5 0-1 15,-13-7-23-15,12 1 12 0,1-1-88 16,1-2-24-16,0 1-45 0,1 1-22 0,3-3 22 16,-2 3-235-16,4 1 41 0,3 0 33 0,0 0 33 15,3 3-84-15,-1-2 32 0,1 5 90 16,0 0 3-16,0-6 19 0,0 1 27 0</inkml:trace>
  <inkml:trace contextRef="#ctx0" brushRef="#br0" timeOffset="104642.61">18561 4433 942 0,'1'-2'400'0,"-1"2"40"0,-1-2-55 0,0 2-33 16,-1-2-28-16,1 2-18 0,-2 2-34 0,1-2 0 16,-1 2-25-16,-2-2-14 0,-4 9-22 15,-3-7 2-15,3 6-24 0,-1 2-1 0,0-2-28 16,-1 5-16-16,1-1 8 0,0 1-6 0,0 3 7 16,0-1-17-16,2 2-16 0,0 0 6 0,-1 1-9 15,1 1-2-15,2-2-10 0,3 4-5 16,2 0-25-16,-1 1 2 0,2-4 5 0,0-9-21 15,0 4 9-15,11 20-5 0,-5-15 1 0,-1 0-15 16,0-3-7-16,2 0 9 0,3-2-4 16,2 0-11-16,0-2-4 0,2 0-18 0,0-3 8 15,0-1-12-15,-1-2 0 16,1 0 3-16,1-4-9 0,-8-1 15 0,3 0-34 16,3 0 11-16,13-10 7 0,-13 2-1 0,1-2-15 15,-2-4-9-15,-1 1 4 0,1-2 1 0,-3 0 1 16,1-1-55-16,-3-2 28 0,-1 1-11 15,-2-7-15-15,-1 2 2 0,-3-2-6 0,0 13-9 16,0-5 5-16,-7-21 4 0,2 16-1 0,-2 1-1 16,-1 2-20-16,0 3-2 0,-3 2-8 15,0 0 2-15,1 3-12 0,-2 2 12 0,-1 2-107 0,-1-1-19 16,1 2-48-16,-1 2 27 0,1-1-194 16,4 2-109-16,0 0 43 0,3 1 12 15,0 0 35-15,1 0 31 0,-1 0 28 0,4 0 80 16,2 1 22-16,0 0 15 0,0 0-1 0</inkml:trace>
  <inkml:trace contextRef="#ctx0" brushRef="#br0" timeOffset="105444.439">18877 4664 909 0,'0'0'494'0,"0"0"-52"0,0 0-44 0,0 0-34 0,0 0-15 16,0 0-26-16,0 0-17 0,0 0-25 0,0 0-16 15,0 0-21-15,10-15-7 0,-5 15-20 0,10 2-3 16,-8-2-21-16,2 0-21 0,4 0-18 16,3 0-16-16,0 0 13 0,2 0-5 0,1 0-15 15,-1 0-15-15,0 0-18 0,0 0-12 16,-3 0-14-16,-2 0-19 0,7-9 7 0,-12 9-21 0,-1 0-7 16,-2 0-31-16,-1 0-31 0,0 0-44 0,-1-1-75 15,0 0 13-15,-2 1-168 0,-1-3-81 0,1 1 34 16,1 1 31-16,-4 0 27 0,2-2-271 0,-1 2 42 15,1-1 37-15,-1-1 2 0,1 1 31 16,0 0 77-16,1-1 34 0,1 1 13 0,-2 2 14 16,5-6 45-16</inkml:trace>
  <inkml:trace contextRef="#ctx0" brushRef="#br0" timeOffset="105881.83">19461 4381 504 0,'0'-4'601'0,"0"4"-64"15,-2-3-53-15,2 2-23 0,0 1-68 0,0-2-24 16,0 2-13-16,-1 2-25 0,1-1-25 0,1 2-31 31,-1 3-29-31,3 7-27 0,-3-5-1 0,6 15-11 16,-5-3-6-16,0-2-17 0,4 2-22 0,-3 4-27 16,0-1 4-16,2-1-12 0,-2 1-34 0,2-2 5 15,-3 3-15-15,2-1 0 0,0-2-1 0,-3 0-29 16,1 0 12-16,2-1-24 0,-3-2 1 15,3-3-8-15,-2 3 16 0,1-2-18 0,0-2-13 0,0-6-3 16,-2 1-40-16,3-3-36 0,-2-2-33 16,-1 0-39-16,0-2-59 0,0 1 18 0,0-3-183 0,0-1-46 15,-1-1 34-15,1 1-273 0,-2-1 55 16,4-3 48-16,-2 1 41 0,1 0 4 0,2-10 34 16,-3 10 97-16,4-14 24 0,-1 6 25 15,4-1 28-15,1 0 14 0</inkml:trace>
  <inkml:trace contextRef="#ctx0" brushRef="#br0" timeOffset="106362.77">19845 4421 1166 0,'0'-4'498'0,"2"3"-12"0,-2-3-43 15,-2 1-54-15,1 1-37 0,-2 0-50 16,2 1-32-16,-2 1-3 0,-1 0-22 0,1 0-22 16,-1 0-20-16,-1 2-28 0,-3 5-27 15,-3 0-14-15,-1 2 0 0,1 2 3 0,1 0-8 0,0 3-7 16,-1 0-5-16,3 3 3 0,-2 0-14 0,1 0 18 16,1 0-27-16,2 3 11 0,1 0-10 0,-1 0 0 15,3 0-13-15,2-2-9 0,1-9-12 16,0 7-5-16,0-1-1 0,0 3 0 0,11 15-21 15,-7-18 20-15,2-2-13 0,2 0-32 0,-2-2 24 16,1 0-7-16,4 1-7 0,-2-3 10 16,1 1-12-16,-2-5-2 15,2 1 0-15,-2-5-29 0,4 3 17 0,-7-4-6 0,4 0-16 16,9-9 2-16,-5 2-17 16,-2 0-10-16,0-1-9 0,-1-5 2 0,0 0-7 15,1-3-2-15,-4 1 1 0,0-3-21 0,-1-1 5 16,-2-2-1-16,-1-2-5 0,-3 0-12 0,0 11 1 15,0-3-1-15,0-5-2 0,-13-20-13 16,8 22-9-16,-1 0 5 0,-2 1-22 0,-1-1 11 16,1 2-43-16,1 2-14 0,-2 1-19 15,2 4-23-15,-1 1-37 0,2 1 24 0,2 1-202 16,1 1-87-16,-1 4 38 0,2 0 36 0,1-1 31 0,0 1 19 16,-1 0 24-16,1 1 25 0,1 0 33 0,0 0 9 15</inkml:trace>
  <inkml:trace contextRef="#ctx0" brushRef="#br0" timeOffset="106882.56">20148 4414 677 0,'0'-1'563'0,"0"-2"-58"0,-1 2-29 0,1-2-62 15,-1 2-44-15,-1 0-41 0,1 1-20 16,-2 0-32-16,0 0-37 0,-1 2-5 16,-6 5-25-16,0-1-27 0,0 2-2 0,2 4-30 15,-2-1-4-15,0 4-3 0,0-1-6 0,0 3 6 16,0 0-8-16,3 1-19 0,-1 0-12 0,-2 0 37 16,6 2 3-16,-2-1-11 0,2 3-23 15,0-1-8-15,1-1-3 0,2 1-10 0,1-2-6 16,0-9-10-16,0 5-9 0,9 17 4 15,-2-17-7-15,-1 2 3 0,3-4-28 0,0-4-2 16,4 4 6-16,-3-5-15 0,3 0 0 0,-1-1 10 16,2-3-9-16,-2-4-7 0,0 5-3 15,-5-5-11-15,3 0 5 0,3 0 0 0,15-9-13 16,-14 1 5-16,0 0-13 0,-4-2 23 0,4-3-27 16,-1 0 14-16,0 0-11 0,-2-3-3 15,-1 1-23-15,-2-4 10 0,-1 1 14 0,0-1 6 16,-1 0-1-16,-5-7-26 0,2 2-11 0,-3 0 10 15,0 12-15-15,0-4 2 0,0-5-7 16,-11-20 16-16,5 20-12 0,2 4-29 0,-3-1-12 16,-3 2-1-16,2 1-26 0,-3 4-23 0,-1 0-29 15,5 3 16-15,-4 0-116 0,-2 2-33 0,3 1-80 16,-1 1 36-16,3 3-237 0,1-2 53 16,7 3 39-16,-5 0 31 0,5 0 28 15,-7 0 39-15,7 0 27 0,0 0 24 0,-3 9 23 16,5-8 24-16,1 2-5 0</inkml:trace>
  <inkml:trace contextRef="#ctx0" brushRef="#br0" timeOffset="107792.239">20751 4469 693 0,'0'-2'572'16,"-2"0"-26"-16,2 0-45 0,-2 0-47 0,2 2-43 16,0-1-49-16,-2 1-33 0,2-1-21 15,0 2-4-15,0 0-30 0,0 4 11 0,0 1-18 0,0 10-31 0,0-8-10 16,0 5-16-16,0 4-6 0,0 2-19 0,0 3-15 16,-8 22-19-16,6-22-17 0,0 1 1 15,2-13-9-15,0 7-15 16,0 2-17-16,0 0 10 0,9 21-13 0,-7-20-17 0,0-3-2 0,1-4-17 15,-1-1 3-15,-1-5-12 0,1-1 6 0,1-1-22 16,-1-2-4-16,-1-3 5 0,1 0-18 0,0-2-17 16,5-7-10-16,0-2-2 15,0-2-14-15,1-4-12 0,0-3-4 0,-1 3 15 16,0-4-19-16,0 1 12 0,-1-2 5 0,1 3-32 16,-2-1 19-16,0 1-17 0,-2 0 28 0,2 3-3 15,-2 1-9-15,1 4 4 0,-2 3 4 0,0 2 4 16,3 4 26-16,-3 2-8 0,-2 0 10 15,0 0 2-15,15 14 17 0,-8-1 8 16,0 1-13-16,2 3 16 0,0-2 12 16,2 1-6-16,0-1 3 15,-2 1-3-15,3-2 16 0,0 0-30 0,3-2 7 0,-3 3-2 16,-2-3-15-16,2-3 11 0,-1 3 10 0,1-6-28 16,-2-2 24-16,-1-1-2 0,-3-2-15 0,1-1-7 15,2 0 9-15,9-13 0 0,-5 6 4 0,-4-4-7 16,0-1-14-16,1-1 15 0,-2-4-25 15,-1 1 7-15,0-3-9 0,-2-3 15 0,2 2-6 16,-5-3 2-16,0 3-30 0,-1 0 3 0,1 1 35 16,-2 10-16-16,0-2 4 0,0-2-22 15,0 1-5-15,-10-11-25 16,6 13-51-16,1 2-18 0,0 2-33 16,0 1-46-16,0 3 20 0,1-2-168 0,1 4 34 15,-1-2-248-15,0 2 48 0,1 0-53 0,1 0 28 16,-2 0 42-16,3 2 78 0,0-2 56 0,0 3 26 15,1-2 23-15,1 0 0 0,0 2 17 16,0 0 9-16</inkml:trace>
  <inkml:trace contextRef="#ctx0" brushRef="#br0" timeOffset="108280.65">21455 4530 1393 0,'1'-2'509'0,"1"1"-31"0,1-2-48 15,-2 2-33-15,0 0-50 0,0-2-23 0,-1 0-21 16,0 1-34-16,-1-1-7 0,0 1-19 16,0 1-48-16,-2-1-12 0,0 0 0 0,-1 1-32 15,-1 1-12-15,-1 0-24 0,-7 3 10 16,7-3-15-16,-15 9-10 0,7-2-11 0,-2 2 4 16,3 1-16-16,-1 3 2 0,3-2 11 0,0 2-3 15,0 0-23-15,3 2 0 0,0 0 4 0,4 2 5 16,0-2-6-16,1 2 3 0,2-2-4 0,1-8-5 15,0 5 2-15,8 13-23 16,-1-9 4-16,1-2 6 16,1-2-3-16,-1 2-6 0,4-5-20 0,2-1 18 0,-3-1-9 15,0-1-7-15,2 0-12 0,-1-1 10 0,3-5 2 16,-8 0-6-16,5 0-1 16,13-9-9-16,-11 3-4 0,1-1-9 0,-2-3 0 0,-1 1 3 0,-1-2-27 0,1 1-4 15,-4-5 2-15,-1 0 8 0,-1-1-4 16,-5 1-16-16,1-4 16 0,0 0 4 0,-2-1-26 15,0 9 9-15,0-2-13 0,-9-19 0 16,2 16-26-16,2 1 1 0,-4 2-7 0,0 2-11 16,1 0-20-1,-4 2-28-15,2 1-25 0,1 4 15 16,2 0-111-16,-3 0-58 0,1 2-63 0,2-1 35 0,2 1 32 16,2 0 26-16,3 2 32 0,0 0-299 15,0 0 44-15,-6 0 30 0,6 0 33 0,0 0 28 16,0 0 26-16,0 0 68 0,-8 8 25 15,9-6-5-15</inkml:trace>
  <inkml:trace contextRef="#ctx0" brushRef="#br0" timeOffset="108681.65">21648 4530 388 0,'3'0'527'0,"-1"1"-31"0,0 1-33 0,1 0-19 15,-1-1-18-15,0 3-49 0,6 7-31 16,-2 0-11-16,-3 2-35 0,4 0-10 0,-2 2-33 16,2 0-7-16,-4 1-31 0,3-2-22 0,-6 1-1 15,3 0-13-15,0-1-11 0,-1 1-28 0,-2-2 9 16,2 1-5-16,-2-8-8 0,0 1-11 16,0-1-15-16,0 0 3 0,0 0-11 0,0-2-2 15,0-4 1-15,0 6-9 0,0-6 8 0,0 4-11 16,0-4-20-16,-4 6-8 15,4-8-2-15,-2-1-10 16,1-2-8-16,1 0-10 0,0-10-8 0,-2-1-11 0,2-3-9 16,-1-4-20-16,1 11-10 0,0-6-29 0,0 0 14 15,8-24-6-15,-3 22 5 0,-1 4-27 0,3 0-4 16,-4 2-14-16,1 1-36 0,2 2-18 0,0 3-14 16,0 1-48-16,-1 1-20 0,2 2 19 0,4 1-143 0,-4-1-66 15,-1 2 34-15,-6 2-228 0,7 0 39 16,1 0 45-16,2 0 39 0,3 0 34 0,14 12 37 15,-9-9 26-15,1 3-18 0,0-1 37 0,-2 1 13 16,2-2-2-16</inkml:trace>
  <inkml:trace contextRef="#ctx0" brushRef="#br0" timeOffset="109031.63">22133 4554 504 0,'2'-1'449'0,"0"-2"6"0,1 0-8 0,-2 0-17 0,2-1-36 16,-3 1-60-16,0 0-20 0,0-1-32 0,0-2-18 16,0 6-36-16,-7-13-6 0,0 8-37 15,-2-1-5-15,1 4-12 0,-2 0-32 0,0 2-3 16,3 0-13-16,-4 0-10 16,-14 10-6-16,12-1-3 0,0-1-21 0,-1 3-3 0,1 1 0 0,2 1-10 15,0 1 5-15,2 3 8 0,2 0-3 0,2 1 8 16,-1-1 2-16,2 0-21 0,1 1 15 15,2-1-12-15,1-9-5 0,0 5-5 0,8 14-5 16,-4-16 15-16,5 1-6 0,-2-3-31 0,0 0-4 16,3-3-2-16,-2-3-29 0,2-3-25 15,-2 2-29-15,-1-2-15 0,3 0-40 0,12-11-38 16,-7 6 16-16,0-3-137 0,-3-1-39 0,-1-1-27 16,2-5 29-16,-5 2-188 0,2-3-49 15,0-1 53-15,-3-1 11 0,0-1 33 16,1 1 33-16,-3-2 33 15,0-3 18-15,4 0 37 0,-4-1 15 0,0-2 9 0</inkml:trace>
  <inkml:trace contextRef="#ctx0" brushRef="#br0" timeOffset="109381.32">22217 4134 797 0,'-1'-8'427'0,"2"1"-63"0,-1 2 12 15,0 0-38-15,0 2-49 0,0 1 0 0,2 1-33 16,-2 2 13-16,1 1-2 0,-1 1-9 15,0 2-14-15,0 10 10 16,0-6-11-16,0 7 1 0,0 2-26 0,0 3 31 0,0 2-16 0,0 1 2 16,-7 32-1-16,4-27-12 0,2 4-3 0,-2 0-17 15,-1-1 3-15,1 1-3 0,0-2-19 16,-1-1 1-16,1 2-29 16,0-2-5-16,2 1-20 0,-2-4-12 0,0 1-3 15,2-3-93-15,-2 0-22 0,1-4 0 0,0 4 0 16,-1-3 0-16,0-4 0 0,2-4 0 15,-2 1 0-15,3-4 0 0,0-4 0 0,-2-1 0 16,2-6 0-16,0 0 0 0,0 0-267 0,0 0 7 16,0 6-205-16,-2-3-42 0,3-6 45 0,-1 1-233 15,3-2 54-15,-3-1 38 16,7-10 71-16,0 4 65 0,0-3-8 0,1-1 81 0,4 0 5 0,-1 2 26 16,2-1-32-16,1 2 20 0,0-1 76 0,0 1 1 15</inkml:trace>
  <inkml:trace contextRef="#ctx0" brushRef="#br0" timeOffset="109898.81">22570 4437 519 0,'1'-1'553'0,"0"-2"-30"0,-1-1-39 0,0 2-49 16,2 0-35-16,-2 0-30 0,-2-1-55 16,1 0 11-16,-2 0-33 0,0 1-37 0,-1 0-21 15,0 1-1-15,-9 0-8 0,-1-1-25 0,-1 2 13 16,8 0-19-16,-5 0-11 0,-3 0-11 0,-12 11-18 16,13-7-14-16,0 2-3 0,3 0-8 15,1 0-13-15,-2-1-11 0,4 1 5 0,-2 2-33 16,4-4 7-16,1 1-5 0,2 0-10 0,0-1-6 15,2 0-15-15,1-4-3 0,0 0-9 16,0 7-9-16,8 10 13 0,2-5-10 0,-3-2-5 0,7 0-8 0,0 2 16 16,2-2-11-16,2 1-7 0,3 1-2 0,-1-1-14 15,1 2 3-15,2 1 18 0,-2 0-8 0,0-1-4 16,0 0 4-16,-3 1-6 0,-1-1 1 0,-1 1 0 16,-2-2 8-1,0 2-15-15,-7-1 11 0,0-1-12 0,-4 2 13 16,-3-14-6-16,0 8 10 0,-10 13-15 0,3-11 14 15,-6-1-2-15,-2-3-14 0,-2 1-8 16,-1-3 3-16,-1 1-1 0,-2-1-25 0,3-4 5 0,-2 1 2 16,0-1-72-16,10 0-38 0,-2 0-25 15,-25-8-30-15,20 4-67 16,0-2 25-16,2-2-135 0,2 2-69 0,2-2 38 0,1 2-238 0,3 1 64 16,6-1 29-16,-8 1 41 0,5-2 38 0,1 2 36 15,3 5 31-15,0-5 24 0,0-1 26 16,10-9 23-16,-4 6 10 0,2-1 2 0</inkml:trace>
  <inkml:trace contextRef="#ctx0" brushRef="#br0" timeOffset="110615.11">22725 4148 252 0,'-2'-1'528'16,"-1"0"-113"-16,3 2 57 0,-1-2-44 0,-2-1-37 15,3 2-36-15,0 0-23 0,-1 2-16 0,1-2-4 16,1 1-7-16,1 0-13 0,2 2-28 0,4 5 34 15,2 1-8-15,3 1-11 0,-2 5-14 0,-1-1-19 16,0 5 6-16,5-2-22 0,-5 7-1 0,3 0-24 16,-2 3 0-16,-1 1-23 0,3 3-4 15,-3 4-8 1,-1 0-21-16,1-1-15 0,-4 2-9 0,-2-2-33 16,-4 4-92-16,0-19 0 0,0 8 0 15,-11 40 0-15,1-33 0 0,-3 2 0 0,-1-1 0 16,0-5 0-16,-3 2 0 0,-1-3 0 15,1 0 0-15,-3-2 0 0,3 2-273 16,-4-6-44-16,3 0 29 0,-2-1-488 0,3-2 66 16,-3-1 64-16,5-1 51 0,-1-4 43 0,2 0 42 15,0-2 40-15,2 0 32 0,-1-3 33 16,2-1 12-16,-1 2 42 0,1-6 25 0,0-1 16 16,-3 0 13-16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58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1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07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43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95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5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987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287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208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31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14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69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75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471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139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4670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8376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413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679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407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4A3A540B-D90B-4544-B4B0-072EFBBD5D9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6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;p20">
            <a:extLst>
              <a:ext uri="{FF2B5EF4-FFF2-40B4-BE49-F238E27FC236}">
                <a16:creationId xmlns:a16="http://schemas.microsoft.com/office/drawing/2014/main" id="{7A8E0A46-0FB7-4748-87F1-14329305D2E1}"/>
              </a:ext>
            </a:extLst>
          </p:cNvPr>
          <p:cNvSpPr txBox="1">
            <a:spLocks/>
          </p:cNvSpPr>
          <p:nvPr/>
        </p:nvSpPr>
        <p:spPr>
          <a:xfrm>
            <a:off x="43544" y="2962412"/>
            <a:ext cx="9100456" cy="143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8800" b="1" dirty="0">
                <a:ln w="6604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FFFF00"/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Maths Art Competition 2021</a:t>
            </a:r>
            <a:endParaRPr lang="en-GB" sz="8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3;p20">
            <a:extLst>
              <a:ext uri="{FF2B5EF4-FFF2-40B4-BE49-F238E27FC236}">
                <a16:creationId xmlns:a16="http://schemas.microsoft.com/office/drawing/2014/main" id="{607AA39E-6949-4FB7-9572-D40A0DDA919D}"/>
              </a:ext>
            </a:extLst>
          </p:cNvPr>
          <p:cNvSpPr txBox="1">
            <a:spLocks/>
          </p:cNvSpPr>
          <p:nvPr/>
        </p:nvSpPr>
        <p:spPr>
          <a:xfrm>
            <a:off x="1370072" y="3904934"/>
            <a:ext cx="8354321" cy="88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www.mathscareers.org.uk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2C3A6-C1FF-43E0-AA38-A4052112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12" y="4004759"/>
            <a:ext cx="884040" cy="884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BCDB3-F7D1-4413-BF37-ACB10DAD1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72" y="3904934"/>
            <a:ext cx="607294" cy="989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166904" y="3444590"/>
            <a:ext cx="67890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We have not included detailed instructions on how to make each type of Maths Art – you will need to do some research using websites and resources such as YouTube.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BD667-85B3-44E4-8951-5E5A32F3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1BE11-852A-42AB-9E22-957D9A5DA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-107592"/>
            <a:ext cx="9144000" cy="8016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What is MATHS ART? – the waffly bit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188686" y="3126583"/>
            <a:ext cx="8955314" cy="80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 some ways – all Art is Maths Art, as all artists use </a:t>
            </a:r>
            <a:r>
              <a:rPr lang="en-US" sz="2200" dirty="0" err="1">
                <a:solidFill>
                  <a:schemeClr val="tx1"/>
                </a:solidFill>
              </a:rPr>
              <a:t>maths</a:t>
            </a:r>
            <a:r>
              <a:rPr lang="en-US" sz="2200" dirty="0">
                <a:solidFill>
                  <a:schemeClr val="tx1"/>
                </a:solidFill>
              </a:rPr>
              <a:t>. They could be mixing paints according to a certain ratio, or using symmetry and enlargement to create striking effects. 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We have however given you some suggestions of art which focuses on mathematical ideas.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We are also asking you to write 50-100 words about how you made your Maths Art and where the </a:t>
            </a:r>
            <a:r>
              <a:rPr lang="en-US" sz="2200" dirty="0" err="1">
                <a:solidFill>
                  <a:schemeClr val="tx1"/>
                </a:solidFill>
              </a:rPr>
              <a:t>maths</a:t>
            </a:r>
            <a:r>
              <a:rPr lang="en-US" sz="2200" dirty="0">
                <a:solidFill>
                  <a:schemeClr val="tx1"/>
                </a:solidFill>
              </a:rPr>
              <a:t> is to be found! </a:t>
            </a:r>
            <a:endParaRPr lang="en-GB" sz="2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A48F0-1994-4E30-8D62-138AE07E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643-3660-44BC-9D65-9DE6D7AE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1820601" y="3923663"/>
            <a:ext cx="7323399" cy="44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How to submit your poster – go to mathscareers.org.uk/competition 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Most pupils submit via their teacher, but you can also enter as an individual.  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A7C56-559B-4EC6-A48D-F16F4FF4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589D7-3549-4624-AE26-A626F8C8F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28A174-5B23-4584-9F9B-0EF52C02C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5657B-701C-46F6-953A-CEF747015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1AC37B67-2D12-49D4-A372-2A934610E39C}"/>
              </a:ext>
            </a:extLst>
          </p:cNvPr>
          <p:cNvSpPr/>
          <p:nvPr/>
        </p:nvSpPr>
        <p:spPr>
          <a:xfrm>
            <a:off x="577151" y="112957"/>
            <a:ext cx="5268686" cy="324394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88;p17">
            <a:extLst>
              <a:ext uri="{FF2B5EF4-FFF2-40B4-BE49-F238E27FC236}">
                <a16:creationId xmlns:a16="http://schemas.microsoft.com/office/drawing/2014/main" id="{7F2B27DA-C2EB-4554-82BA-F0EEF3EE6465}"/>
              </a:ext>
            </a:extLst>
          </p:cNvPr>
          <p:cNvSpPr txBox="1">
            <a:spLocks/>
          </p:cNvSpPr>
          <p:nvPr/>
        </p:nvSpPr>
        <p:spPr>
          <a:xfrm>
            <a:off x="1679714" y="1197198"/>
            <a:ext cx="2831949" cy="1985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81000" algn="ctr" defTabSz="6858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 cap="none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 cap="none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○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■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●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○"/>
              <a:defRPr sz="2400" i="1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■"/>
              <a:defRPr sz="2400" i="1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6200" indent="0" fontAlgn="base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cs typeface="Calibri" panose="020F0502020204030204" pitchFamily="34" charset="0"/>
              </a:rPr>
              <a:t>Your challenge: </a:t>
            </a:r>
          </a:p>
          <a:p>
            <a:pPr marL="76200" indent="0" fontAlgn="base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cs typeface="Calibri" panose="020F0502020204030204" pitchFamily="34" charset="0"/>
              </a:rPr>
              <a:t>Create a piece of hand drawn ‘Maths Art’</a:t>
            </a:r>
            <a:endParaRPr lang="en-GB" sz="1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fontAlgn="base"/>
            <a:endParaRPr lang="en-GB" sz="1400" dirty="0"/>
          </a:p>
          <a:p>
            <a:pPr fontAlgn="base"/>
            <a:endParaRPr lang="en-GB" dirty="0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9B6CE47C-D935-4187-AC0F-308273A0F251}"/>
              </a:ext>
            </a:extLst>
          </p:cNvPr>
          <p:cNvSpPr/>
          <p:nvPr/>
        </p:nvSpPr>
        <p:spPr>
          <a:xfrm>
            <a:off x="4925867" y="2189848"/>
            <a:ext cx="3844684" cy="2367181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88;p17">
            <a:extLst>
              <a:ext uri="{FF2B5EF4-FFF2-40B4-BE49-F238E27FC236}">
                <a16:creationId xmlns:a16="http://schemas.microsoft.com/office/drawing/2014/main" id="{E4AE323A-2152-49F9-A7EB-11B184AD7928}"/>
              </a:ext>
            </a:extLst>
          </p:cNvPr>
          <p:cNvSpPr txBox="1">
            <a:spLocks/>
          </p:cNvSpPr>
          <p:nvPr/>
        </p:nvSpPr>
        <p:spPr>
          <a:xfrm>
            <a:off x="5519302" y="2958658"/>
            <a:ext cx="2435561" cy="17401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457200" lvl="0" indent="-381000" algn="ctr" defTabSz="6858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lvl="1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 cap="none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×"/>
              <a:defRPr sz="2400" i="1" kern="1200" cap="none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○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■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●"/>
              <a:defRPr sz="2400" i="1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○"/>
              <a:defRPr sz="2400" i="1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81000" algn="ctr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■"/>
              <a:defRPr sz="2400" i="1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6200" indent="0" fontAlgn="base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cs typeface="Calibri" panose="020F0502020204030204" pitchFamily="34" charset="0"/>
              </a:rPr>
              <a:t>Win an Android tablet! </a:t>
            </a:r>
            <a:endParaRPr lang="en-GB" sz="1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fontAlgn="base"/>
            <a:endParaRPr lang="en-GB" sz="1400" dirty="0"/>
          </a:p>
          <a:p>
            <a:pPr fontAlgn="base"/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-294147"/>
            <a:ext cx="9144000" cy="16407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make your</a:t>
            </a:r>
            <a:br>
              <a:rPr lang="en-GB" sz="3600" dirty="0"/>
            </a:br>
            <a:r>
              <a:rPr lang="en-GB" sz="3600" dirty="0"/>
              <a:t>Maths art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280071" y="2740985"/>
            <a:ext cx="623703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1. Your Maths Art must be on a flat A4 piece of paper – no sculptures! 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A48F0-1994-4E30-8D62-138AE07E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643-3660-44BC-9D65-9DE6D7AE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293205"/>
            <a:ext cx="9144000" cy="1208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make your</a:t>
            </a:r>
            <a:br>
              <a:rPr lang="en-GB" sz="3600" dirty="0"/>
            </a:br>
            <a:r>
              <a:rPr lang="en-GB" sz="3600" dirty="0"/>
              <a:t>Maths art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592376" y="3211586"/>
            <a:ext cx="4958707" cy="43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2. Your Maths Art must be created by hand – not on a computer.  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46BE-11A9-452E-9F04-65900F089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7CEFC-B2A1-441D-B82D-4C0853147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-421296"/>
            <a:ext cx="9144000" cy="16407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make your</a:t>
            </a:r>
            <a:br>
              <a:rPr lang="en-GB" sz="3600" dirty="0"/>
            </a:br>
            <a:r>
              <a:rPr lang="en-GB" sz="3600" dirty="0"/>
              <a:t>Maths art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055628" y="3640716"/>
            <a:ext cx="7166344" cy="87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3. Use whatever tools and materials you like (</a:t>
            </a:r>
            <a:r>
              <a:rPr lang="en-GB" sz="3200" dirty="0" err="1">
                <a:solidFill>
                  <a:schemeClr val="tx1"/>
                </a:solidFill>
              </a:rPr>
              <a:t>e.g</a:t>
            </a:r>
            <a:r>
              <a:rPr lang="en-GB" sz="3200" dirty="0">
                <a:solidFill>
                  <a:schemeClr val="tx1"/>
                </a:solidFill>
              </a:rPr>
              <a:t> coloured pencils, paint, scissors and glue) –it’s all ok, as long as you don’t make it using a computer and as long as it sits fairly flat on the paper. 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A48F0-1994-4E30-8D62-138AE07E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643-3660-44BC-9D65-9DE6D7AE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4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-159026"/>
            <a:ext cx="9144000" cy="16407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make your</a:t>
            </a:r>
            <a:br>
              <a:rPr lang="en-GB" sz="3600" dirty="0"/>
            </a:br>
            <a:r>
              <a:rPr lang="en-GB" sz="3600" dirty="0"/>
              <a:t>Maths art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136292" y="3697661"/>
            <a:ext cx="667590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4. You must add a 50-100 word explanation of how you used maths to make your art.  You could hand write this and add it like a label to your Maths Art.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A48F0-1994-4E30-8D62-138AE07E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643-3660-44BC-9D65-9DE6D7AE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7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0" y="112957"/>
            <a:ext cx="9144000" cy="1156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sz="3600" dirty="0"/>
              <a:t>How to make your</a:t>
            </a:r>
            <a:br>
              <a:rPr lang="en-GB" sz="3600" dirty="0"/>
            </a:br>
            <a:r>
              <a:rPr lang="en-GB" sz="3600" dirty="0"/>
              <a:t>Maths art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2275762" y="2450362"/>
            <a:ext cx="678908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5. Make sure it is all your own work.  </a:t>
            </a:r>
          </a:p>
        </p:txBody>
      </p:sp>
      <p:sp>
        <p:nvSpPr>
          <p:cNvPr id="14" name="Google Shape;312;p39">
            <a:extLst>
              <a:ext uri="{FF2B5EF4-FFF2-40B4-BE49-F238E27FC236}">
                <a16:creationId xmlns:a16="http://schemas.microsoft.com/office/drawing/2014/main" id="{1B067489-6611-4F3F-94BD-5723139B6028}"/>
              </a:ext>
            </a:extLst>
          </p:cNvPr>
          <p:cNvSpPr/>
          <p:nvPr/>
        </p:nvSpPr>
        <p:spPr>
          <a:xfrm>
            <a:off x="626893" y="1872070"/>
            <a:ext cx="1123974" cy="115658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BD667-85B3-44E4-8951-5E5A32F3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1BE11-852A-42AB-9E22-957D9A5DA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41C0A0-A20E-4AB1-8896-D99E41C8012C}"/>
              </a:ext>
            </a:extLst>
          </p:cNvPr>
          <p:cNvSpPr/>
          <p:nvPr/>
        </p:nvSpPr>
        <p:spPr>
          <a:xfrm>
            <a:off x="5943600" y="391885"/>
            <a:ext cx="3113314" cy="174897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9D53D4-AFA2-4945-834E-79DC6022FE71}"/>
                  </a:ext>
                </a:extLst>
              </p14:cNvPr>
              <p14:cNvContentPartPr/>
              <p14:nvPr/>
            </p14:nvContentPartPr>
            <p14:xfrm>
              <a:off x="703737" y="528570"/>
              <a:ext cx="8295120" cy="408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9D53D4-AFA2-4945-834E-79DC6022FE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377" y="519210"/>
                <a:ext cx="8313840" cy="4105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Google Shape;120;p21">
            <a:extLst>
              <a:ext uri="{FF2B5EF4-FFF2-40B4-BE49-F238E27FC236}">
                <a16:creationId xmlns:a16="http://schemas.microsoft.com/office/drawing/2014/main" id="{93D3DD29-AE2D-4395-B07D-6E58FC898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9314" y="-515577"/>
            <a:ext cx="4259943" cy="16407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How to set up your poster…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11040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53396" y="-711120"/>
            <a:ext cx="9090604" cy="14222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THE IDEAS PAGE…</a:t>
            </a:r>
            <a:endParaRPr sz="3600" dirty="0"/>
          </a:p>
        </p:txBody>
      </p:sp>
      <p:sp>
        <p:nvSpPr>
          <p:cNvPr id="13" name="Google Shape;129;p22">
            <a:extLst>
              <a:ext uri="{FF2B5EF4-FFF2-40B4-BE49-F238E27FC236}">
                <a16:creationId xmlns:a16="http://schemas.microsoft.com/office/drawing/2014/main" id="{7C4E9A6D-11A2-4AD9-B267-70FDE3C77BFD}"/>
              </a:ext>
            </a:extLst>
          </p:cNvPr>
          <p:cNvSpPr txBox="1">
            <a:spLocks/>
          </p:cNvSpPr>
          <p:nvPr/>
        </p:nvSpPr>
        <p:spPr>
          <a:xfrm>
            <a:off x="901184" y="891545"/>
            <a:ext cx="8890000" cy="44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Remember – you can make Maths Art which is not on this list!</a:t>
            </a:r>
          </a:p>
          <a:p>
            <a:r>
              <a:rPr lang="en-GB" sz="2000" dirty="0">
                <a:solidFill>
                  <a:schemeClr val="tx1"/>
                </a:solidFill>
              </a:rPr>
              <a:t>A great resource is </a:t>
            </a:r>
            <a:r>
              <a:rPr lang="en-US" sz="2000" dirty="0">
                <a:solidFill>
                  <a:schemeClr val="tx1"/>
                </a:solidFill>
              </a:rPr>
              <a:t>Artful </a:t>
            </a:r>
            <a:r>
              <a:rPr lang="en-US" sz="2000" dirty="0" err="1">
                <a:solidFill>
                  <a:schemeClr val="tx1"/>
                </a:solidFill>
              </a:rPr>
              <a:t>maths</a:t>
            </a:r>
            <a:r>
              <a:rPr lang="en-US" sz="2000" dirty="0">
                <a:solidFill>
                  <a:schemeClr val="tx1"/>
                </a:solidFill>
              </a:rPr>
              <a:t> - www.artfulmaths.com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A7C56-559B-4EC6-A48D-F16F4FF4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" y="4079581"/>
            <a:ext cx="950962" cy="95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589D7-3549-4624-AE26-A626F8C8F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70" y="4079581"/>
            <a:ext cx="583544" cy="950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2FBFC1-2FBD-4512-89A2-1FA6E96EF443}"/>
              </a:ext>
            </a:extLst>
          </p:cNvPr>
          <p:cNvSpPr txBox="1"/>
          <p:nvPr/>
        </p:nvSpPr>
        <p:spPr>
          <a:xfrm>
            <a:off x="203627" y="1520694"/>
            <a:ext cx="2361992" cy="246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shapes (drawn on 2D paper)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Celtic Knots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 Art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Curve Stitching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Curves of Pursuit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8D611-4523-4A21-A645-7AFC0E9584A2}"/>
              </a:ext>
            </a:extLst>
          </p:cNvPr>
          <p:cNvSpPr txBox="1"/>
          <p:nvPr/>
        </p:nvSpPr>
        <p:spPr>
          <a:xfrm>
            <a:off x="3391004" y="1520694"/>
            <a:ext cx="2361992" cy="372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Colour Theorem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Fractals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Ratio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Islamic Geometry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Mandalas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FA4DA-BD25-40F4-ACDF-9079E3D571A7}"/>
              </a:ext>
            </a:extLst>
          </p:cNvPr>
          <p:cNvSpPr txBox="1"/>
          <p:nvPr/>
        </p:nvSpPr>
        <p:spPr>
          <a:xfrm>
            <a:off x="6052628" y="1512074"/>
            <a:ext cx="2361992" cy="343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 in Nature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patterns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Origami (not 3D)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 Art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Snowflakes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Symmetry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Tessellations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D2AF0D-B2A3-4CFF-AC10-CEB2440641CB}"/>
              </a:ext>
            </a:extLst>
          </p:cNvPr>
          <p:cNvSpPr/>
          <p:nvPr/>
        </p:nvSpPr>
        <p:spPr>
          <a:xfrm>
            <a:off x="153698" y="616857"/>
            <a:ext cx="8836604" cy="7147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905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714056EC81E458273E8E17821EC69" ma:contentTypeVersion="33" ma:contentTypeDescription="Create a new document." ma:contentTypeScope="" ma:versionID="901189c9b887cce504a709a56f10f2b5">
  <xsd:schema xmlns:xsd="http://www.w3.org/2001/XMLSchema" xmlns:xs="http://www.w3.org/2001/XMLSchema" xmlns:p="http://schemas.microsoft.com/office/2006/metadata/properties" xmlns:ns3="d0a13d2a-1219-4ac2-9282-2d5cd33010fd" xmlns:ns4="c3d0219c-0493-4db8-aa64-7ab3ea24e5f2" targetNamespace="http://schemas.microsoft.com/office/2006/metadata/properties" ma:root="true" ma:fieldsID="cb6b2280fec02b7498c049ca1943bafe" ns3:_="" ns4:_="">
    <xsd:import namespace="d0a13d2a-1219-4ac2-9282-2d5cd33010fd"/>
    <xsd:import namespace="c3d0219c-0493-4db8-aa64-7ab3ea24e5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13d2a-1219-4ac2-9282-2d5cd3301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0219c-0493-4db8-aa64-7ab3ea24e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0a13d2a-1219-4ac2-9282-2d5cd33010fd" xsi:nil="true"/>
    <Distribution_Groups xmlns="d0a13d2a-1219-4ac2-9282-2d5cd33010fd" xsi:nil="true"/>
    <AppVersion xmlns="d0a13d2a-1219-4ac2-9282-2d5cd33010fd" xsi:nil="true"/>
    <TeamsChannelId xmlns="d0a13d2a-1219-4ac2-9282-2d5cd33010fd" xsi:nil="true"/>
    <DefaultSectionNames xmlns="d0a13d2a-1219-4ac2-9282-2d5cd33010fd" xsi:nil="true"/>
    <Is_Collaboration_Space_Locked xmlns="d0a13d2a-1219-4ac2-9282-2d5cd33010fd" xsi:nil="true"/>
    <NotebookType xmlns="d0a13d2a-1219-4ac2-9282-2d5cd33010fd" xsi:nil="true"/>
    <FolderType xmlns="d0a13d2a-1219-4ac2-9282-2d5cd33010fd" xsi:nil="true"/>
    <CultureName xmlns="d0a13d2a-1219-4ac2-9282-2d5cd33010fd" xsi:nil="true"/>
    <Owner xmlns="d0a13d2a-1219-4ac2-9282-2d5cd33010fd">
      <UserInfo>
        <DisplayName/>
        <AccountId xsi:nil="true"/>
        <AccountType/>
      </UserInfo>
    </Owner>
    <LMS_Mappings xmlns="d0a13d2a-1219-4ac2-9282-2d5cd33010fd" xsi:nil="true"/>
    <Invited_Students xmlns="d0a13d2a-1219-4ac2-9282-2d5cd33010fd" xsi:nil="true"/>
    <IsNotebookLocked xmlns="d0a13d2a-1219-4ac2-9282-2d5cd33010fd" xsi:nil="true"/>
    <Math_Settings xmlns="d0a13d2a-1219-4ac2-9282-2d5cd33010fd" xsi:nil="true"/>
    <Teachers xmlns="d0a13d2a-1219-4ac2-9282-2d5cd33010fd">
      <UserInfo>
        <DisplayName/>
        <AccountId xsi:nil="true"/>
        <AccountType/>
      </UserInfo>
    </Teachers>
    <Students xmlns="d0a13d2a-1219-4ac2-9282-2d5cd33010fd">
      <UserInfo>
        <DisplayName/>
        <AccountId xsi:nil="true"/>
        <AccountType/>
      </UserInfo>
    </Students>
    <Student_Groups xmlns="d0a13d2a-1219-4ac2-9282-2d5cd33010fd">
      <UserInfo>
        <DisplayName/>
        <AccountId xsi:nil="true"/>
        <AccountType/>
      </UserInfo>
    </Student_Groups>
    <Self_Registration_Enabled xmlns="d0a13d2a-1219-4ac2-9282-2d5cd33010fd" xsi:nil="true"/>
    <Has_Teacher_Only_SectionGroup xmlns="d0a13d2a-1219-4ac2-9282-2d5cd33010fd" xsi:nil="true"/>
    <Invited_Teachers xmlns="d0a13d2a-1219-4ac2-9282-2d5cd33010fd" xsi:nil="true"/>
  </documentManagement>
</p:properties>
</file>

<file path=customXml/itemProps1.xml><?xml version="1.0" encoding="utf-8"?>
<ds:datastoreItem xmlns:ds="http://schemas.openxmlformats.org/officeDocument/2006/customXml" ds:itemID="{5810B62E-E07E-46C9-ABF3-4702161BD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a13d2a-1219-4ac2-9282-2d5cd33010fd"/>
    <ds:schemaRef ds:uri="c3d0219c-0493-4db8-aa64-7ab3ea24e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6430C-95D1-4857-98E8-038545A5F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D57B3-FCDB-4C74-B0FD-C802F153F132}">
  <ds:schemaRefs>
    <ds:schemaRef ds:uri="http://schemas.microsoft.com/office/2006/documentManagement/types"/>
    <ds:schemaRef ds:uri="http://www.w3.org/XML/1998/namespace"/>
    <ds:schemaRef ds:uri="d0a13d2a-1219-4ac2-9282-2d5cd33010fd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3d0219c-0493-4db8-aa64-7ab3ea24e5f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407</Words>
  <Application>Microsoft Office PowerPoint</Application>
  <PresentationFormat>On-screen Show (16:9)</PresentationFormat>
  <Paragraphs>51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Lato Hairline</vt:lpstr>
      <vt:lpstr>Gallery</vt:lpstr>
      <vt:lpstr>PowerPoint Presentation</vt:lpstr>
      <vt:lpstr>PowerPoint Presentation</vt:lpstr>
      <vt:lpstr>How to make your Maths art</vt:lpstr>
      <vt:lpstr>How to make your Maths art</vt:lpstr>
      <vt:lpstr>How to make your Maths art</vt:lpstr>
      <vt:lpstr>How to make your Maths art</vt:lpstr>
      <vt:lpstr>How to make your Maths art</vt:lpstr>
      <vt:lpstr>How to set up your poster… </vt:lpstr>
      <vt:lpstr>THE IDEAS PAGE…</vt:lpstr>
      <vt:lpstr>PowerPoint Presentation</vt:lpstr>
      <vt:lpstr>What is MATHS ART? – the waffly bit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Maths Poster Competition</dc:title>
  <dc:creator>Hazel</dc:creator>
  <cp:lastModifiedBy>Sally Robinson</cp:lastModifiedBy>
  <cp:revision>52</cp:revision>
  <dcterms:modified xsi:type="dcterms:W3CDTF">2021-07-09T12:32:37Z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0x010100912714056EC81E458273E8E17821EC69</vt:lpwstr>
  </property>
</Properties>
</file>