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13"/>
  </p:notesMasterIdLst>
  <p:sldIdLst>
    <p:sldId id="266" r:id="rId5"/>
    <p:sldId id="257" r:id="rId6"/>
    <p:sldId id="258" r:id="rId7"/>
    <p:sldId id="264" r:id="rId8"/>
    <p:sldId id="265" r:id="rId9"/>
    <p:sldId id="263" r:id="rId10"/>
    <p:sldId id="256" r:id="rId11"/>
    <p:sldId id="267" r:id="rId1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FF3F06-CCB4-E02E-2FFF-0347279EE49B}" v="15" dt="2022-11-07T17:09:33.834"/>
    <p1510:client id="{4A655B3B-8009-44A1-56D1-3F13C7D865C1}" v="8" dt="2019-12-02T09:09:48.137"/>
    <p1510:client id="{9664162E-AEDA-8A8E-8D4A-B03F7C932B2F}" v="532" dt="2022-11-03T16:43:56.314"/>
    <p1510:client id="{CCF5DC1E-070B-42FD-BF77-43EF5FE4F1EB}" v="3" dt="2022-11-08T08:44:27.001"/>
    <p1510:client id="{D6AFDF7B-E9D3-45B2-80D3-4CB16367CF8A}" v="2" dt="2022-11-08T08:41:03.926"/>
    <p1510:client id="{EC9B7AB6-922B-FECF-EAE6-2D18175738C2}" v="6" dt="2019-11-29T16:39:15.8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9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2604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3269b67c69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3269b67c69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269b67c69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269b67c69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269b67c69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269b67c69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0067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269b67c69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269b67c69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83737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46c2eef52c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46c2eef52c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20730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22325" y="236875"/>
            <a:ext cx="1264875" cy="126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11139" y="3758575"/>
            <a:ext cx="1487250" cy="1181225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1606113" y="1349925"/>
            <a:ext cx="5697300" cy="167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 err="1">
                <a:solidFill>
                  <a:srgbClr val="274E13"/>
                </a:solidFill>
              </a:rPr>
              <a:t>Walthamstow</a:t>
            </a:r>
            <a:r>
              <a:rPr lang="en" sz="3000" u="sng" dirty="0">
                <a:solidFill>
                  <a:srgbClr val="274E13"/>
                </a:solidFill>
              </a:rPr>
              <a:t> School for Girls</a:t>
            </a:r>
            <a:endParaRPr sz="3000" u="sng" dirty="0">
              <a:solidFill>
                <a:srgbClr val="274E13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>
                <a:solidFill>
                  <a:srgbClr val="274E13"/>
                </a:solidFill>
              </a:rPr>
              <a:t>Professional Interview</a:t>
            </a:r>
            <a:endParaRPr sz="3000" u="sng" dirty="0">
              <a:solidFill>
                <a:srgbClr val="274E13"/>
              </a:solidFill>
            </a:endParaRPr>
          </a:p>
          <a:p>
            <a:pPr algn="ctr"/>
            <a:r>
              <a:rPr lang="en" sz="3000" u="sng" dirty="0">
                <a:solidFill>
                  <a:srgbClr val="274E13"/>
                </a:solidFill>
              </a:rPr>
              <a:t>Friday 13th January 2023</a:t>
            </a:r>
            <a:endParaRPr sz="3000" u="sng" dirty="0">
              <a:solidFill>
                <a:srgbClr val="274E13"/>
              </a:solidFill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0" y="2765575"/>
            <a:ext cx="9144000" cy="9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rgbClr val="99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rgbClr val="9900FF"/>
                </a:solidFill>
              </a:rPr>
              <a:t>An opportunity to practise applications and interviews</a:t>
            </a:r>
            <a:endParaRPr sz="2400" dirty="0">
              <a:solidFill>
                <a:srgbClr val="99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/>
          </a:p>
        </p:txBody>
      </p:sp>
    </p:spTree>
    <p:extLst>
      <p:ext uri="{BB962C8B-B14F-4D97-AF65-F5344CB8AC3E}">
        <p14:creationId xmlns:p14="http://schemas.microsoft.com/office/powerpoint/2010/main" val="4155351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370375" cy="137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8376" y="3895600"/>
            <a:ext cx="1487250" cy="1181225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 txBox="1"/>
          <p:nvPr/>
        </p:nvSpPr>
        <p:spPr>
          <a:xfrm>
            <a:off x="1267100" y="75100"/>
            <a:ext cx="5715900" cy="112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u="sng">
                <a:solidFill>
                  <a:srgbClr val="274E13"/>
                </a:solidFill>
              </a:rPr>
              <a:t>Professional Interview Day - Why?</a:t>
            </a:r>
            <a:endParaRPr sz="2400" u="sng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u="sng"/>
          </a:p>
        </p:txBody>
      </p:sp>
      <p:sp>
        <p:nvSpPr>
          <p:cNvPr id="65" name="Google Shape;65;p14"/>
          <p:cNvSpPr txBox="1"/>
          <p:nvPr/>
        </p:nvSpPr>
        <p:spPr>
          <a:xfrm>
            <a:off x="722725" y="1249300"/>
            <a:ext cx="8067600" cy="259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200"/>
              <a:buChar char="●"/>
            </a:pPr>
            <a:r>
              <a:rPr lang="en" sz="2200">
                <a:solidFill>
                  <a:srgbClr val="274E13"/>
                </a:solidFill>
              </a:rPr>
              <a:t>Preparation for real life - life skills</a:t>
            </a:r>
            <a:endParaRPr sz="2200">
              <a:solidFill>
                <a:srgbClr val="274E13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200"/>
              <a:buChar char="●"/>
            </a:pPr>
            <a:r>
              <a:rPr lang="en" sz="2200">
                <a:solidFill>
                  <a:srgbClr val="274E13"/>
                </a:solidFill>
              </a:rPr>
              <a:t>Understanding how to write a CV and a covering letter</a:t>
            </a:r>
            <a:endParaRPr sz="2200">
              <a:solidFill>
                <a:srgbClr val="274E13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200"/>
              <a:buChar char="●"/>
            </a:pPr>
            <a:r>
              <a:rPr lang="en" sz="2200">
                <a:solidFill>
                  <a:srgbClr val="274E13"/>
                </a:solidFill>
              </a:rPr>
              <a:t>Understanding what job adverts look like in real life</a:t>
            </a:r>
            <a:endParaRPr sz="2200">
              <a:solidFill>
                <a:srgbClr val="274E13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200"/>
              <a:buChar char="●"/>
            </a:pPr>
            <a:r>
              <a:rPr lang="en" sz="2200">
                <a:solidFill>
                  <a:srgbClr val="274E13"/>
                </a:solidFill>
              </a:rPr>
              <a:t>Understand what interviews are like</a:t>
            </a:r>
            <a:endParaRPr sz="2200">
              <a:solidFill>
                <a:srgbClr val="274E13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200"/>
              <a:buChar char="●"/>
            </a:pPr>
            <a:r>
              <a:rPr lang="en" sz="2200">
                <a:solidFill>
                  <a:srgbClr val="274E13"/>
                </a:solidFill>
              </a:rPr>
              <a:t>Thinking about appropriate dress for an interview</a:t>
            </a:r>
            <a:endParaRPr sz="2200">
              <a:solidFill>
                <a:srgbClr val="274E13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200"/>
              <a:buChar char="●"/>
            </a:pPr>
            <a:r>
              <a:rPr lang="en" sz="2200">
                <a:solidFill>
                  <a:srgbClr val="274E13"/>
                </a:solidFill>
              </a:rPr>
              <a:t>Confidence building in interviews</a:t>
            </a:r>
            <a:endParaRPr sz="2200">
              <a:solidFill>
                <a:srgbClr val="274E13"/>
              </a:solidFill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200"/>
              <a:buChar char="●"/>
            </a:pPr>
            <a:r>
              <a:rPr lang="en" sz="2200">
                <a:solidFill>
                  <a:srgbClr val="274E13"/>
                </a:solidFill>
              </a:rPr>
              <a:t>Support for college applications and interviews</a:t>
            </a:r>
            <a:endParaRPr sz="2200">
              <a:solidFill>
                <a:srgbClr val="274E1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370375" cy="137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58544" y="4124544"/>
            <a:ext cx="1171284" cy="930275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 txBox="1"/>
          <p:nvPr/>
        </p:nvSpPr>
        <p:spPr>
          <a:xfrm>
            <a:off x="1267100" y="75100"/>
            <a:ext cx="7179900" cy="112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u="sng"/>
          </a:p>
          <a:p>
            <a:r>
              <a:rPr lang="en" sz="2400" u="sng" dirty="0">
                <a:solidFill>
                  <a:srgbClr val="274E13"/>
                </a:solidFill>
              </a:rPr>
              <a:t>Professional Interview Day - What YOU need to do</a:t>
            </a:r>
            <a:endParaRPr sz="2400" u="sng" dirty="0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u="sng"/>
          </a:p>
        </p:txBody>
      </p:sp>
      <p:sp>
        <p:nvSpPr>
          <p:cNvPr id="73" name="Google Shape;73;p15"/>
          <p:cNvSpPr txBox="1"/>
          <p:nvPr/>
        </p:nvSpPr>
        <p:spPr>
          <a:xfrm>
            <a:off x="605410" y="1136879"/>
            <a:ext cx="8494200" cy="3787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indent="-355600"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Complete your profiles on </a:t>
            </a:r>
            <a:r>
              <a:rPr lang="en" sz="2000" dirty="0" err="1">
                <a:solidFill>
                  <a:srgbClr val="274E13"/>
                </a:solidFill>
              </a:rPr>
              <a:t>unifrog</a:t>
            </a:r>
            <a:r>
              <a:rPr lang="en" sz="2000" dirty="0">
                <a:solidFill>
                  <a:srgbClr val="274E13"/>
                </a:solidFill>
              </a:rPr>
              <a:t> (work place, interests, personality) and look at job ideas it link to</a:t>
            </a:r>
          </a:p>
          <a:p>
            <a:pPr marL="457200" indent="-355600"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Find a job you'd like to 'apply' for – use something like monster.co.uk</a:t>
            </a:r>
          </a:p>
          <a:p>
            <a:pPr marL="457200" indent="-355600"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Write a CV and cover letter aimed at that job</a:t>
            </a:r>
          </a:p>
          <a:p>
            <a:pPr marL="457200" indent="-355600"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Submit your CV and cover letter along with a print out of the job you are applying for (your interview WILL NOT match the role you have applied for) - hand in to </a:t>
            </a:r>
            <a:r>
              <a:rPr lang="en" sz="2000" b="1" u="sng" dirty="0">
                <a:solidFill>
                  <a:srgbClr val="7030A0"/>
                </a:solidFill>
              </a:rPr>
              <a:t>STUDENT SERVICES</a:t>
            </a:r>
            <a:endParaRPr lang="en" dirty="0">
              <a:solidFill>
                <a:srgbClr val="7030A0"/>
              </a:solidFill>
            </a:endParaRPr>
          </a:p>
          <a:p>
            <a:pPr marL="457200" indent="-355600">
              <a:buClr>
                <a:srgbClr val="274E13"/>
              </a:buClr>
              <a:buSzPts val="2000"/>
              <a:buChar char="●"/>
            </a:pPr>
            <a:r>
              <a:rPr lang="en" sz="2000" b="1" u="sng" dirty="0">
                <a:solidFill>
                  <a:srgbClr val="7030A0"/>
                </a:solidFill>
              </a:rPr>
              <a:t>Keep a copy for yourself! </a:t>
            </a:r>
          </a:p>
          <a:p>
            <a:pPr marL="457200" indent="-355600"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Come to school in your interview dress and go to your allocated interview slot</a:t>
            </a:r>
            <a:endParaRPr sz="2000" dirty="0">
              <a:solidFill>
                <a:srgbClr val="274E13"/>
              </a:solidFill>
            </a:endParaRPr>
          </a:p>
          <a:p>
            <a:pPr marL="457200" indent="-355600"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Complete a self-reflection activity and be open to feedback </a:t>
            </a:r>
          </a:p>
          <a:p>
            <a:pPr marL="101600">
              <a:buClr>
                <a:srgbClr val="274E13"/>
              </a:buClr>
              <a:buSzPts val="2000"/>
            </a:pPr>
            <a:r>
              <a:rPr lang="en" sz="2000" dirty="0">
                <a:solidFill>
                  <a:srgbClr val="274E13"/>
                </a:solidFill>
              </a:rPr>
              <a:t>     from your interviewer</a:t>
            </a:r>
          </a:p>
          <a:p>
            <a:pPr marL="101600">
              <a:buClr>
                <a:srgbClr val="274E13"/>
              </a:buClr>
              <a:buSzPts val="2000"/>
            </a:pPr>
            <a:endParaRPr lang="en" sz="2000" dirty="0">
              <a:solidFill>
                <a:srgbClr val="274E1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370375" cy="137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58544" y="4124544"/>
            <a:ext cx="1171284" cy="930275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 txBox="1"/>
          <p:nvPr/>
        </p:nvSpPr>
        <p:spPr>
          <a:xfrm>
            <a:off x="1267100" y="75100"/>
            <a:ext cx="7179900" cy="112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u="sng"/>
          </a:p>
          <a:p>
            <a:r>
              <a:rPr lang="en" sz="2400" u="sng" dirty="0">
                <a:solidFill>
                  <a:srgbClr val="274E13"/>
                </a:solidFill>
              </a:rPr>
              <a:t>Professional Interview Day – How we support you</a:t>
            </a:r>
            <a:endParaRPr sz="2400" u="sng" dirty="0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u="sng"/>
          </a:p>
        </p:txBody>
      </p:sp>
      <p:sp>
        <p:nvSpPr>
          <p:cNvPr id="73" name="Google Shape;73;p15"/>
          <p:cNvSpPr txBox="1"/>
          <p:nvPr/>
        </p:nvSpPr>
        <p:spPr>
          <a:xfrm>
            <a:off x="681050" y="1370420"/>
            <a:ext cx="7645610" cy="21248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indent="-355600"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Preparation in 'Living in the Wider World' (CVs, letter writing, first, interview practice, </a:t>
            </a:r>
            <a:r>
              <a:rPr lang="en" sz="2000" dirty="0" err="1">
                <a:solidFill>
                  <a:srgbClr val="274E13"/>
                </a:solidFill>
              </a:rPr>
              <a:t>unifrog</a:t>
            </a:r>
            <a:r>
              <a:rPr lang="en" sz="2000" dirty="0">
                <a:solidFill>
                  <a:srgbClr val="274E13"/>
                </a:solidFill>
              </a:rPr>
              <a:t>)</a:t>
            </a:r>
          </a:p>
          <a:p>
            <a:pPr marL="457200" indent="-355600"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Interviews conducted by 21+ volunteers</a:t>
            </a:r>
            <a:endParaRPr lang="en-GB" sz="2000" dirty="0">
              <a:solidFill>
                <a:srgbClr val="274E1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Char char="●"/>
            </a:pPr>
            <a:r>
              <a:rPr lang="en-GB" sz="2000" dirty="0">
                <a:solidFill>
                  <a:srgbClr val="274E13"/>
                </a:solidFill>
              </a:rPr>
              <a:t>Feedback from interviewer on interview and CV/cover letter</a:t>
            </a:r>
            <a:endParaRPr lang="en-GB" sz="2000">
              <a:solidFill>
                <a:srgbClr val="274E13"/>
              </a:solidFill>
            </a:endParaRPr>
          </a:p>
          <a:p>
            <a:pPr marL="457200" indent="-355600"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Opportunity for self -reflection</a:t>
            </a:r>
            <a:endParaRPr sz="2000" dirty="0">
              <a:solidFill>
                <a:srgbClr val="274E13"/>
              </a:solidFill>
            </a:endParaRPr>
          </a:p>
          <a:p>
            <a:pPr marL="101600" lvl="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</a:pPr>
            <a:endParaRPr lang="en" sz="2000" dirty="0">
              <a:solidFill>
                <a:srgbClr val="274E1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22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370375" cy="137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58544" y="4124544"/>
            <a:ext cx="1171284" cy="930275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 txBox="1"/>
          <p:nvPr/>
        </p:nvSpPr>
        <p:spPr>
          <a:xfrm>
            <a:off x="1267100" y="75100"/>
            <a:ext cx="7179900" cy="112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u="sng"/>
          </a:p>
          <a:p>
            <a:r>
              <a:rPr lang="en" sz="2400" u="sng" dirty="0">
                <a:solidFill>
                  <a:srgbClr val="274E13"/>
                </a:solidFill>
              </a:rPr>
              <a:t>Professional Interview Day – On the day</a:t>
            </a:r>
            <a:endParaRPr sz="2400" u="sng" dirty="0">
              <a:solidFill>
                <a:srgbClr val="274E13"/>
              </a:solidFill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756689" y="1506673"/>
            <a:ext cx="7519289" cy="2871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Come to school in your interview dress</a:t>
            </a:r>
            <a:endParaRPr lang="en-GB" sz="2000">
              <a:solidFill>
                <a:srgbClr val="274E1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Allocated appointment slots for your interview</a:t>
            </a:r>
            <a:endParaRPr lang="en-GB" sz="2000">
              <a:solidFill>
                <a:srgbClr val="274E1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Interviews conducted by 21+ volunteers</a:t>
            </a:r>
            <a:endParaRPr lang="en-GB" sz="2000">
              <a:solidFill>
                <a:srgbClr val="274E1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Your interviewer will have your CV and cover letter</a:t>
            </a:r>
            <a:endParaRPr lang="en-GB" sz="2000">
              <a:solidFill>
                <a:srgbClr val="274E1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Interviews are around 15-20 mins long</a:t>
            </a:r>
            <a:endParaRPr sz="2000" b="1" u="sng">
              <a:solidFill>
                <a:srgbClr val="274E1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Feedback from interviewer on interview and CV/cover letter</a:t>
            </a:r>
            <a:endParaRPr sz="2000">
              <a:solidFill>
                <a:srgbClr val="274E1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Self -reflection</a:t>
            </a:r>
            <a:endParaRPr sz="2000">
              <a:solidFill>
                <a:srgbClr val="274E1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Char char="●"/>
            </a:pPr>
            <a:r>
              <a:rPr lang="en" sz="2000" dirty="0">
                <a:solidFill>
                  <a:srgbClr val="274E13"/>
                </a:solidFill>
              </a:rPr>
              <a:t>Normal lessons for the rest of the day</a:t>
            </a:r>
            <a:endParaRPr sz="2000">
              <a:solidFill>
                <a:srgbClr val="274E1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287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370375" cy="137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33941" y="4213225"/>
            <a:ext cx="1171284" cy="93027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0"/>
          <p:cNvSpPr txBox="1"/>
          <p:nvPr/>
        </p:nvSpPr>
        <p:spPr>
          <a:xfrm>
            <a:off x="1267100" y="75100"/>
            <a:ext cx="7179900" cy="112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u="sng">
                <a:solidFill>
                  <a:srgbClr val="274E13"/>
                </a:solidFill>
              </a:rPr>
              <a:t>Professional Interview Day - Key dates</a:t>
            </a:r>
            <a:endParaRPr sz="2400" u="sng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u="sng"/>
          </a:p>
        </p:txBody>
      </p:sp>
      <p:sp>
        <p:nvSpPr>
          <p:cNvPr id="107" name="Google Shape;107;p20"/>
          <p:cNvSpPr txBox="1"/>
          <p:nvPr/>
        </p:nvSpPr>
        <p:spPr>
          <a:xfrm>
            <a:off x="915450" y="1201300"/>
            <a:ext cx="7531500" cy="1316100"/>
          </a:xfrm>
          <a:prstGeom prst="rect">
            <a:avLst/>
          </a:prstGeom>
          <a:noFill/>
          <a:ln w="19050" cap="flat" cmpd="sng">
            <a:solidFill>
              <a:srgbClr val="99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u="sng" dirty="0">
                <a:solidFill>
                  <a:srgbClr val="274E13"/>
                </a:solidFill>
              </a:rPr>
              <a:t>Application deadline:</a:t>
            </a:r>
            <a:endParaRPr sz="2400" u="sng" dirty="0">
              <a:solidFill>
                <a:srgbClr val="274E13"/>
              </a:solidFill>
            </a:endParaRPr>
          </a:p>
          <a:p>
            <a:pPr algn="ctr"/>
            <a:r>
              <a:rPr lang="en" sz="2400" b="1" dirty="0">
                <a:solidFill>
                  <a:srgbClr val="9900FF"/>
                </a:solidFill>
              </a:rPr>
              <a:t>Monday 12th December</a:t>
            </a:r>
            <a:endParaRPr sz="2400" b="1" dirty="0">
              <a:solidFill>
                <a:srgbClr val="99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rgbClr val="274E13"/>
                </a:solidFill>
              </a:rPr>
              <a:t>Applications printed and handed to Student Services.</a:t>
            </a:r>
            <a:endParaRPr sz="2000" dirty="0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/>
          </a:p>
        </p:txBody>
      </p:sp>
      <p:sp>
        <p:nvSpPr>
          <p:cNvPr id="108" name="Google Shape;108;p20"/>
          <p:cNvSpPr txBox="1"/>
          <p:nvPr/>
        </p:nvSpPr>
        <p:spPr>
          <a:xfrm>
            <a:off x="915450" y="2602025"/>
            <a:ext cx="7531500" cy="1316100"/>
          </a:xfrm>
          <a:prstGeom prst="rect">
            <a:avLst/>
          </a:prstGeom>
          <a:noFill/>
          <a:ln w="19050" cap="flat" cmpd="sng">
            <a:solidFill>
              <a:srgbClr val="99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u="sng" dirty="0">
                <a:solidFill>
                  <a:srgbClr val="274E13"/>
                </a:solidFill>
              </a:rPr>
              <a:t>Professional Interview Day:</a:t>
            </a:r>
            <a:endParaRPr sz="2400" u="sng" dirty="0">
              <a:solidFill>
                <a:srgbClr val="274E13"/>
              </a:solidFill>
            </a:endParaRPr>
          </a:p>
          <a:p>
            <a:pPr algn="ctr"/>
            <a:r>
              <a:rPr lang="en" sz="2400" b="1" dirty="0">
                <a:solidFill>
                  <a:srgbClr val="9900FF"/>
                </a:solidFill>
              </a:rPr>
              <a:t>Friday 13th January</a:t>
            </a:r>
            <a:endParaRPr sz="2400" b="1" dirty="0">
              <a:solidFill>
                <a:srgbClr val="99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22325" y="236875"/>
            <a:ext cx="1264875" cy="1264875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1606113" y="1728124"/>
            <a:ext cx="5697300" cy="7294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3000" u="sng" dirty="0">
                <a:solidFill>
                  <a:srgbClr val="274E13"/>
                </a:solidFill>
              </a:rPr>
              <a:t>One-to-One Career Meetings</a:t>
            </a:r>
          </a:p>
          <a:p>
            <a:pPr algn="ctr"/>
            <a:endParaRPr lang="en" sz="3000" u="sng" dirty="0">
              <a:solidFill>
                <a:srgbClr val="274E13"/>
              </a:solidFill>
            </a:endParaRPr>
          </a:p>
          <a:p>
            <a:pPr algn="ctr"/>
            <a:r>
              <a:rPr lang="en" sz="3000" dirty="0">
                <a:solidFill>
                  <a:srgbClr val="7030A0"/>
                </a:solidFill>
              </a:rPr>
              <a:t>Tuesday 6th December</a:t>
            </a:r>
          </a:p>
          <a:p>
            <a:pPr algn="ctr"/>
            <a:r>
              <a:rPr lang="en" sz="3000" dirty="0">
                <a:solidFill>
                  <a:srgbClr val="7030A0"/>
                </a:solidFill>
              </a:rPr>
              <a:t>G03</a:t>
            </a:r>
          </a:p>
          <a:p>
            <a:pPr algn="ctr"/>
            <a:endParaRPr lang="en" sz="3000" u="sng" dirty="0">
              <a:solidFill>
                <a:srgbClr val="274E13"/>
              </a:solidFill>
            </a:endParaRPr>
          </a:p>
          <a:p>
            <a:pPr algn="ctr"/>
            <a:endParaRPr lang="en" sz="3000" u="sng" dirty="0">
              <a:solidFill>
                <a:srgbClr val="274E13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82861" y="236875"/>
            <a:ext cx="928700" cy="844655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505136" y="1038962"/>
            <a:ext cx="8134577" cy="35785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3000" u="sng" dirty="0">
                <a:solidFill>
                  <a:srgbClr val="274E13"/>
                </a:solidFill>
              </a:rPr>
              <a:t>How to prepare</a:t>
            </a:r>
          </a:p>
          <a:p>
            <a:pPr marL="457200" indent="-457200">
              <a:buChar char="•"/>
            </a:pPr>
            <a:r>
              <a:rPr lang="en" sz="2400" dirty="0">
                <a:solidFill>
                  <a:srgbClr val="7030A0"/>
                </a:solidFill>
              </a:rPr>
              <a:t>Have you completed your </a:t>
            </a:r>
            <a:r>
              <a:rPr lang="en" sz="2400" dirty="0" err="1">
                <a:solidFill>
                  <a:srgbClr val="7030A0"/>
                </a:solidFill>
              </a:rPr>
              <a:t>unifrog</a:t>
            </a:r>
            <a:r>
              <a:rPr lang="en" sz="2400" dirty="0">
                <a:solidFill>
                  <a:srgbClr val="7030A0"/>
                </a:solidFill>
              </a:rPr>
              <a:t> profiles? What did they tell you?</a:t>
            </a:r>
          </a:p>
          <a:p>
            <a:pPr marL="457200" indent="-457200">
              <a:buChar char="•"/>
            </a:pPr>
            <a:r>
              <a:rPr lang="en" sz="2400" dirty="0">
                <a:solidFill>
                  <a:srgbClr val="7030A0"/>
                </a:solidFill>
              </a:rPr>
              <a:t>Do you have any ideas for what you might like to do?</a:t>
            </a:r>
          </a:p>
          <a:p>
            <a:pPr marL="457200" indent="-457200">
              <a:buChar char="•"/>
            </a:pPr>
            <a:r>
              <a:rPr lang="en" sz="2400" dirty="0">
                <a:solidFill>
                  <a:srgbClr val="7030A0"/>
                </a:solidFill>
              </a:rPr>
              <a:t>What have you done already?</a:t>
            </a:r>
          </a:p>
          <a:p>
            <a:pPr marL="457200" indent="-457200">
              <a:buChar char="•"/>
            </a:pPr>
            <a:r>
              <a:rPr lang="en" sz="2400" dirty="0">
                <a:solidFill>
                  <a:srgbClr val="7030A0"/>
                </a:solidFill>
              </a:rPr>
              <a:t>Is there anything particular around college apps or careers that you are finding difficult?</a:t>
            </a:r>
          </a:p>
          <a:p>
            <a:pPr marL="457200" indent="-457200">
              <a:buChar char="•"/>
            </a:pPr>
            <a:r>
              <a:rPr lang="en" sz="2400" dirty="0">
                <a:solidFill>
                  <a:srgbClr val="7030A0"/>
                </a:solidFill>
              </a:rPr>
              <a:t>Do you have any questions to ask?</a:t>
            </a:r>
          </a:p>
          <a:p>
            <a:pPr marL="457200" indent="-457200">
              <a:buChar char="•"/>
            </a:pPr>
            <a:r>
              <a:rPr lang="en" sz="2400" dirty="0">
                <a:solidFill>
                  <a:srgbClr val="7030A0"/>
                </a:solidFill>
              </a:rPr>
              <a:t>Is there anything particular you would like to focus on?</a:t>
            </a:r>
          </a:p>
          <a:p>
            <a:pPr algn="ctr"/>
            <a:endParaRPr lang="en" sz="3000" u="sng" dirty="0">
              <a:solidFill>
                <a:srgbClr val="274E13"/>
              </a:solidFill>
            </a:endParaRPr>
          </a:p>
          <a:p>
            <a:pPr algn="ctr"/>
            <a:endParaRPr lang="en" sz="3000" u="sng" dirty="0">
              <a:solidFill>
                <a:srgbClr val="274E1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951730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5BEBD6A74850A4DB4B2251E11619538" ma:contentTypeVersion="8" ma:contentTypeDescription="Create a new document." ma:contentTypeScope="" ma:versionID="22ceafb4d81f9e436b75a8168ddc46cb">
  <xsd:schema xmlns:xsd="http://www.w3.org/2001/XMLSchema" xmlns:xs="http://www.w3.org/2001/XMLSchema" xmlns:p="http://schemas.microsoft.com/office/2006/metadata/properties" xmlns:ns2="01b5e326-e8ee-4b3c-9b93-8966a188db4b" xmlns:ns3="26895839-d5cb-4e9e-af58-ca1df8c7016a" targetNamespace="http://schemas.microsoft.com/office/2006/metadata/properties" ma:root="true" ma:fieldsID="c3c6a44e635916a0da21d089a5b95ae9" ns2:_="" ns3:_="">
    <xsd:import namespace="01b5e326-e8ee-4b3c-9b93-8966a188db4b"/>
    <xsd:import namespace="26895839-d5cb-4e9e-af58-ca1df8c7016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b5e326-e8ee-4b3c-9b93-8966a188db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895839-d5cb-4e9e-af58-ca1df8c7016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246C98F-FFB7-4867-8138-65E8CFB3BFD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51793F5-B0DB-47F6-99D3-5D0F2FBAB6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b5e326-e8ee-4b3c-9b93-8966a188db4b"/>
    <ds:schemaRef ds:uri="26895839-d5cb-4e9e-af58-ca1df8c7016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3CA8D2C-3EAF-42F3-9D2D-953D851445A9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414</Words>
  <Application>Microsoft Office PowerPoint</Application>
  <PresentationFormat>On-screen Show (16:9)</PresentationFormat>
  <Paragraphs>58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Tanya Fernandes</dc:creator>
  <cp:lastModifiedBy>Tanya Fernandes</cp:lastModifiedBy>
  <cp:revision>150</cp:revision>
  <dcterms:modified xsi:type="dcterms:W3CDTF">2022-11-10T09:32:19Z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0x01010025BEBD6A74850A4DB4B2251E11619538</vt:lpwstr>
  </property>
</Properties>
</file>